
<file path=[Content_Types].xml><?xml version="1.0" encoding="utf-8"?>
<Types xmlns="http://schemas.openxmlformats.org/package/2006/content-types">
  <Default Extension="fntdata" ContentType="application/x-fontdata"/>
  <Default Extension="gif" ContentType="image/gif"/>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256" r:id="rId2"/>
    <p:sldId id="257" r:id="rId3"/>
    <p:sldId id="259" r:id="rId4"/>
    <p:sldId id="258" r:id="rId5"/>
    <p:sldId id="260" r:id="rId6"/>
    <p:sldId id="261" r:id="rId7"/>
    <p:sldId id="262" r:id="rId8"/>
    <p:sldId id="263" r:id="rId9"/>
    <p:sldId id="264" r:id="rId10"/>
    <p:sldId id="265" r:id="rId11"/>
    <p:sldId id="266" r:id="rId12"/>
    <p:sldId id="272" r:id="rId13"/>
    <p:sldId id="267" r:id="rId14"/>
    <p:sldId id="268" r:id="rId15"/>
    <p:sldId id="270" r:id="rId16"/>
    <p:sldId id="271" r:id="rId17"/>
    <p:sldId id="269" r:id="rId18"/>
    <p:sldId id="273" r:id="rId19"/>
    <p:sldId id="281" r:id="rId20"/>
    <p:sldId id="274" r:id="rId21"/>
    <p:sldId id="275" r:id="rId22"/>
    <p:sldId id="276" r:id="rId23"/>
    <p:sldId id="277" r:id="rId24"/>
    <p:sldId id="278" r:id="rId25"/>
    <p:sldId id="279" r:id="rId26"/>
    <p:sldId id="280" r:id="rId27"/>
  </p:sldIdLst>
  <p:sldSz cx="12192000" cy="6858000"/>
  <p:notesSz cx="6858000" cy="9144000"/>
  <p:embeddedFontLst>
    <p:embeddedFont>
      <p:font typeface="微軟正黑體" panose="020B0604030504040204" pitchFamily="34" charset="-120"/>
      <p:regular r:id="rId29"/>
      <p:bold r:id="rId30"/>
    </p:embeddedFont>
    <p:embeddedFont>
      <p:font typeface="標楷體" panose="03000509000000000000" pitchFamily="65" charset="-120"/>
      <p:regular r:id="rId31"/>
    </p:embeddedFont>
    <p:embeddedFont>
      <p:font typeface="OCR A Extended" panose="02010509020102010303" pitchFamily="50" charset="0"/>
      <p:regular r:id="rId32"/>
    </p:embeddedFont>
  </p:embeddedFontLst>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76606" autoAdjust="0"/>
  </p:normalViewPr>
  <p:slideViewPr>
    <p:cSldViewPr snapToGrid="0">
      <p:cViewPr>
        <p:scale>
          <a:sx n="75" d="100"/>
          <a:sy n="75" d="100"/>
        </p:scale>
        <p:origin x="792" y="3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14.png>
</file>

<file path=ppt/media/image15.gi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2.mp3>
</file>

<file path=ppt/media/media3.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A71D5B-6B1C-4265-AC0E-EB7F44EAA1A0}" type="datetimeFigureOut">
              <a:rPr lang="en-US" smtClean="0"/>
              <a:t>01/02/2025</a:t>
            </a:fld>
            <a:endParaRPr 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4E5198-66CA-43B5-AEE0-5209F55B148A}" type="slidenum">
              <a:rPr lang="en-US" smtClean="0"/>
              <a:t>‹#›</a:t>
            </a:fld>
            <a:endParaRPr lang="en-US"/>
          </a:p>
        </p:txBody>
      </p:sp>
    </p:spTree>
    <p:extLst>
      <p:ext uri="{BB962C8B-B14F-4D97-AF65-F5344CB8AC3E}">
        <p14:creationId xmlns:p14="http://schemas.microsoft.com/office/powerpoint/2010/main" val="647229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用動畫做時間流動的效果</a:t>
            </a:r>
            <a:endParaRPr lang="en-US" dirty="0"/>
          </a:p>
        </p:txBody>
      </p:sp>
      <p:sp>
        <p:nvSpPr>
          <p:cNvPr id="4" name="投影片編號版面配置區 3"/>
          <p:cNvSpPr>
            <a:spLocks noGrp="1"/>
          </p:cNvSpPr>
          <p:nvPr>
            <p:ph type="sldNum" sz="quarter" idx="5"/>
          </p:nvPr>
        </p:nvSpPr>
        <p:spPr/>
        <p:txBody>
          <a:bodyPr/>
          <a:lstStyle/>
          <a:p>
            <a:fld id="{E14E5198-66CA-43B5-AEE0-5209F55B148A}" type="slidenum">
              <a:rPr lang="en-US" smtClean="0"/>
              <a:t>2</a:t>
            </a:fld>
            <a:endParaRPr lang="en-US"/>
          </a:p>
        </p:txBody>
      </p:sp>
    </p:spTree>
    <p:extLst>
      <p:ext uri="{BB962C8B-B14F-4D97-AF65-F5344CB8AC3E}">
        <p14:creationId xmlns:p14="http://schemas.microsoft.com/office/powerpoint/2010/main" val="2860299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A04410-D04D-4145-0B61-0405CB171E2F}"/>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B605863F-B931-D4AC-7292-D2A04232741A}"/>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0E8F2103-7D7A-F05A-8F90-0F222A64393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使用</a:t>
            </a:r>
            <a:r>
              <a:rPr lang="en-US" altLang="zh-TW" dirty="0"/>
              <a:t>Midjourney</a:t>
            </a:r>
            <a:r>
              <a:rPr lang="zh-TW" altLang="en-US" dirty="0"/>
              <a:t>的</a:t>
            </a:r>
            <a:r>
              <a:rPr lang="en-US" altLang="zh-TW" dirty="0"/>
              <a:t>niji6</a:t>
            </a:r>
            <a:r>
              <a:rPr lang="zh-TW" altLang="en-US" dirty="0"/>
              <a:t>模型</a:t>
            </a:r>
            <a:endParaRPr lang="en-US" altLang="zh-TW" dirty="0"/>
          </a:p>
          <a:p>
            <a:endParaRPr lang="en-US" dirty="0"/>
          </a:p>
          <a:p>
            <a:r>
              <a:rPr lang="en-US" dirty="0"/>
              <a:t>Prompt:</a:t>
            </a:r>
          </a:p>
          <a:p>
            <a:r>
              <a:rPr lang="en-US" dirty="0"/>
              <a:t>First-person perspective of a futuristic HUD interface with a game menu overlay. The display includes engineering mode elements such as system diagnostics, blueprint schematics, coding lines, and operational controls. --</a:t>
            </a:r>
            <a:r>
              <a:rPr lang="en-US" dirty="0" err="1"/>
              <a:t>niji</a:t>
            </a:r>
            <a:r>
              <a:rPr lang="en-US" dirty="0"/>
              <a:t> 6 --</a:t>
            </a:r>
            <a:r>
              <a:rPr lang="en-US" dirty="0" err="1"/>
              <a:t>ar</a:t>
            </a:r>
            <a:r>
              <a:rPr lang="en-US" dirty="0"/>
              <a:t> 1:1</a:t>
            </a:r>
          </a:p>
        </p:txBody>
      </p:sp>
      <p:sp>
        <p:nvSpPr>
          <p:cNvPr id="4" name="投影片編號版面配置區 3">
            <a:extLst>
              <a:ext uri="{FF2B5EF4-FFF2-40B4-BE49-F238E27FC236}">
                <a16:creationId xmlns:a16="http://schemas.microsoft.com/office/drawing/2014/main" id="{C5D5ABA3-0D67-EFC0-E334-2130EE48A864}"/>
              </a:ext>
            </a:extLst>
          </p:cNvPr>
          <p:cNvSpPr>
            <a:spLocks noGrp="1"/>
          </p:cNvSpPr>
          <p:nvPr>
            <p:ph type="sldNum" sz="quarter" idx="5"/>
          </p:nvPr>
        </p:nvSpPr>
        <p:spPr/>
        <p:txBody>
          <a:bodyPr/>
          <a:lstStyle/>
          <a:p>
            <a:fld id="{E14E5198-66CA-43B5-AEE0-5209F55B148A}" type="slidenum">
              <a:rPr lang="en-US" smtClean="0"/>
              <a:t>12</a:t>
            </a:fld>
            <a:endParaRPr lang="en-US"/>
          </a:p>
        </p:txBody>
      </p:sp>
    </p:spTree>
    <p:extLst>
      <p:ext uri="{BB962C8B-B14F-4D97-AF65-F5344CB8AC3E}">
        <p14:creationId xmlns:p14="http://schemas.microsoft.com/office/powerpoint/2010/main" val="6273518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EAB55B-1552-C093-374D-EB40DC324571}"/>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3A102304-389A-BAA7-5D5A-E3FB773D2014}"/>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349B6E0E-EB0A-3CAC-FD8A-E0A16C2F4F9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使用</a:t>
            </a:r>
            <a:r>
              <a:rPr lang="en-US" altLang="zh-TW" dirty="0"/>
              <a:t>Midjourney</a:t>
            </a:r>
            <a:r>
              <a:rPr lang="zh-TW" altLang="en-US" dirty="0"/>
              <a:t>的</a:t>
            </a:r>
            <a:r>
              <a:rPr lang="en-US" altLang="zh-TW" dirty="0"/>
              <a:t>niji6</a:t>
            </a:r>
            <a:r>
              <a:rPr lang="zh-TW" altLang="en-US" dirty="0"/>
              <a:t>模型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有將自己的人設圖片餵給</a:t>
            </a:r>
            <a:r>
              <a:rPr lang="en-US" altLang="zh-TW" dirty="0"/>
              <a:t>AI</a:t>
            </a:r>
            <a:r>
              <a:rPr lang="zh-TW" altLang="en-US" dirty="0"/>
              <a:t>參考</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Prompt: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roar and angry, a lock of aqua hair highlight on right hair, character is facing to right side, background is white --</a:t>
            </a:r>
            <a:r>
              <a:rPr lang="en-US" dirty="0" err="1"/>
              <a:t>cref</a:t>
            </a:r>
            <a:r>
              <a:rPr lang="en-US" dirty="0"/>
              <a:t> </a:t>
            </a:r>
            <a:r>
              <a:rPr lang="en-US" altLang="zh-TW" dirty="0"/>
              <a:t>&lt;</a:t>
            </a:r>
            <a:r>
              <a:rPr lang="zh-TW" altLang="en-US" dirty="0"/>
              <a:t>圖片網址</a:t>
            </a:r>
            <a:r>
              <a:rPr lang="en-US" altLang="zh-TW" dirty="0"/>
              <a:t>&gt;</a:t>
            </a:r>
            <a:r>
              <a:rPr lang="en-US" dirty="0"/>
              <a:t>--</a:t>
            </a:r>
            <a:r>
              <a:rPr lang="en-US" dirty="0" err="1"/>
              <a:t>ar</a:t>
            </a:r>
            <a:r>
              <a:rPr lang="en-US" dirty="0"/>
              <a:t> 1:1 --</a:t>
            </a:r>
            <a:r>
              <a:rPr lang="en-US" dirty="0" err="1"/>
              <a:t>niji</a:t>
            </a:r>
            <a:r>
              <a:rPr lang="en-US" dirty="0"/>
              <a:t> 6</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那塊工程面板是用</a:t>
            </a:r>
            <a:r>
              <a:rPr lang="en-US" altLang="zh-TW" dirty="0"/>
              <a:t>PPT</a:t>
            </a:r>
            <a:r>
              <a:rPr lang="zh-TW" altLang="en-US" dirty="0"/>
              <a:t>的功能旋轉放上去的，並改紅色調表示無法使用</a:t>
            </a:r>
            <a:endParaRPr lang="en-US" dirty="0"/>
          </a:p>
        </p:txBody>
      </p:sp>
      <p:sp>
        <p:nvSpPr>
          <p:cNvPr id="4" name="投影片編號版面配置區 3">
            <a:extLst>
              <a:ext uri="{FF2B5EF4-FFF2-40B4-BE49-F238E27FC236}">
                <a16:creationId xmlns:a16="http://schemas.microsoft.com/office/drawing/2014/main" id="{4A37EBA1-D15F-6655-3EC3-618A3EAE5CEF}"/>
              </a:ext>
            </a:extLst>
          </p:cNvPr>
          <p:cNvSpPr>
            <a:spLocks noGrp="1"/>
          </p:cNvSpPr>
          <p:nvPr>
            <p:ph type="sldNum" sz="quarter" idx="5"/>
          </p:nvPr>
        </p:nvSpPr>
        <p:spPr/>
        <p:txBody>
          <a:bodyPr/>
          <a:lstStyle/>
          <a:p>
            <a:fld id="{E14E5198-66CA-43B5-AEE0-5209F55B148A}" type="slidenum">
              <a:rPr lang="en-US" smtClean="0"/>
              <a:t>13</a:t>
            </a:fld>
            <a:endParaRPr lang="en-US"/>
          </a:p>
        </p:txBody>
      </p:sp>
    </p:spTree>
    <p:extLst>
      <p:ext uri="{BB962C8B-B14F-4D97-AF65-F5344CB8AC3E}">
        <p14:creationId xmlns:p14="http://schemas.microsoft.com/office/powerpoint/2010/main" val="31097592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1AA23F-F2E5-826F-CFCF-E38474DDCDE0}"/>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AA023072-E72B-DADA-6D4B-9891A8D1ECED}"/>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3944481C-5679-89C2-8252-E2914C3A040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用動畫做文字輸入效果</a:t>
            </a:r>
            <a:endParaRPr lang="en-US" dirty="0"/>
          </a:p>
        </p:txBody>
      </p:sp>
      <p:sp>
        <p:nvSpPr>
          <p:cNvPr id="4" name="投影片編號版面配置區 3">
            <a:extLst>
              <a:ext uri="{FF2B5EF4-FFF2-40B4-BE49-F238E27FC236}">
                <a16:creationId xmlns:a16="http://schemas.microsoft.com/office/drawing/2014/main" id="{B87D758B-77D6-A664-3BF7-AA1D77E6196A}"/>
              </a:ext>
            </a:extLst>
          </p:cNvPr>
          <p:cNvSpPr>
            <a:spLocks noGrp="1"/>
          </p:cNvSpPr>
          <p:nvPr>
            <p:ph type="sldNum" sz="quarter" idx="5"/>
          </p:nvPr>
        </p:nvSpPr>
        <p:spPr/>
        <p:txBody>
          <a:bodyPr/>
          <a:lstStyle/>
          <a:p>
            <a:fld id="{E14E5198-66CA-43B5-AEE0-5209F55B148A}" type="slidenum">
              <a:rPr lang="en-US" smtClean="0"/>
              <a:t>14</a:t>
            </a:fld>
            <a:endParaRPr lang="en-US"/>
          </a:p>
        </p:txBody>
      </p:sp>
    </p:spTree>
    <p:extLst>
      <p:ext uri="{BB962C8B-B14F-4D97-AF65-F5344CB8AC3E}">
        <p14:creationId xmlns:p14="http://schemas.microsoft.com/office/powerpoint/2010/main" val="27234515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01F249-6751-632D-92F2-47BF89B5130D}"/>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80334CB1-A0BE-D594-EC7E-77DFE77D2289}"/>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3DB09584-19C3-F0E0-BAFA-B18C8A115C7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用動畫做文字輸入效果</a:t>
            </a:r>
            <a:endParaRPr lang="en-US" dirty="0"/>
          </a:p>
        </p:txBody>
      </p:sp>
      <p:sp>
        <p:nvSpPr>
          <p:cNvPr id="4" name="投影片編號版面配置區 3">
            <a:extLst>
              <a:ext uri="{FF2B5EF4-FFF2-40B4-BE49-F238E27FC236}">
                <a16:creationId xmlns:a16="http://schemas.microsoft.com/office/drawing/2014/main" id="{D70383E9-40F9-C7C2-C577-F5274E5B916E}"/>
              </a:ext>
            </a:extLst>
          </p:cNvPr>
          <p:cNvSpPr>
            <a:spLocks noGrp="1"/>
          </p:cNvSpPr>
          <p:nvPr>
            <p:ph type="sldNum" sz="quarter" idx="5"/>
          </p:nvPr>
        </p:nvSpPr>
        <p:spPr/>
        <p:txBody>
          <a:bodyPr/>
          <a:lstStyle/>
          <a:p>
            <a:fld id="{E14E5198-66CA-43B5-AEE0-5209F55B148A}" type="slidenum">
              <a:rPr lang="en-US" smtClean="0"/>
              <a:t>15</a:t>
            </a:fld>
            <a:endParaRPr lang="en-US"/>
          </a:p>
        </p:txBody>
      </p:sp>
    </p:spTree>
    <p:extLst>
      <p:ext uri="{BB962C8B-B14F-4D97-AF65-F5344CB8AC3E}">
        <p14:creationId xmlns:p14="http://schemas.microsoft.com/office/powerpoint/2010/main" val="22530235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14F60A-3599-9C46-3DB5-2201B858E344}"/>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FB72489A-BAE4-93DB-5436-7B2CAEC8D14D}"/>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7A7F7620-89C9-653B-8C22-A13A967FA2D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使用</a:t>
            </a:r>
            <a:r>
              <a:rPr lang="en-US" altLang="zh-TW" dirty="0"/>
              <a:t>Midjourney</a:t>
            </a:r>
            <a:r>
              <a:rPr lang="zh-TW" altLang="en-US" dirty="0"/>
              <a:t>的</a:t>
            </a:r>
            <a:r>
              <a:rPr lang="en-US" altLang="zh-TW" dirty="0"/>
              <a:t>niji6</a:t>
            </a:r>
            <a:r>
              <a:rPr lang="zh-TW" altLang="en-US" dirty="0"/>
              <a:t>模型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有將自己的人設圖片餵給</a:t>
            </a:r>
            <a:r>
              <a:rPr lang="en-US" altLang="zh-TW" dirty="0"/>
              <a:t>AI</a:t>
            </a:r>
            <a:r>
              <a:rPr lang="zh-TW" altLang="en-US" dirty="0"/>
              <a:t>參考</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Prompt: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candid photograph, A character standing in a game level scene, stylized 2D:2 world with fantasy elements. The character is not looking at the camera, facing away with their back towards the viewer, shouting emotionally toward the sky. The pose is dynamic, full of tension and dramatic energy. Hyper-detailed, stylized art, vibrant colors, cinematic lighting, and wallpaper quality. --</a:t>
            </a:r>
            <a:r>
              <a:rPr lang="en-US" dirty="0" err="1"/>
              <a:t>cref</a:t>
            </a:r>
            <a:r>
              <a:rPr lang="en-US" dirty="0"/>
              <a:t> &lt;</a:t>
            </a:r>
            <a:r>
              <a:rPr lang="zh-TW" altLang="en-US" dirty="0"/>
              <a:t>圖片網址</a:t>
            </a:r>
            <a:r>
              <a:rPr lang="en-US" dirty="0"/>
              <a:t>&gt; --no eye to camera, face to camera, cowboy shot --</a:t>
            </a:r>
            <a:r>
              <a:rPr lang="en-US" dirty="0" err="1"/>
              <a:t>niji</a:t>
            </a:r>
            <a:r>
              <a:rPr lang="en-US" dirty="0"/>
              <a:t> 6 --</a:t>
            </a:r>
            <a:r>
              <a:rPr lang="en-US" dirty="0" err="1"/>
              <a:t>ar</a:t>
            </a:r>
            <a:r>
              <a:rPr lang="en-US" dirty="0"/>
              <a:t> 1:1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並且自己加特效改變一些畫面張力跟情緒</a:t>
            </a:r>
            <a:endParaRPr lang="en-US" dirty="0"/>
          </a:p>
        </p:txBody>
      </p:sp>
      <p:sp>
        <p:nvSpPr>
          <p:cNvPr id="4" name="投影片編號版面配置區 3">
            <a:extLst>
              <a:ext uri="{FF2B5EF4-FFF2-40B4-BE49-F238E27FC236}">
                <a16:creationId xmlns:a16="http://schemas.microsoft.com/office/drawing/2014/main" id="{1939A6D3-1891-2E4A-E0C4-18633CD4E1CE}"/>
              </a:ext>
            </a:extLst>
          </p:cNvPr>
          <p:cNvSpPr>
            <a:spLocks noGrp="1"/>
          </p:cNvSpPr>
          <p:nvPr>
            <p:ph type="sldNum" sz="quarter" idx="5"/>
          </p:nvPr>
        </p:nvSpPr>
        <p:spPr/>
        <p:txBody>
          <a:bodyPr/>
          <a:lstStyle/>
          <a:p>
            <a:fld id="{E14E5198-66CA-43B5-AEE0-5209F55B148A}" type="slidenum">
              <a:rPr lang="en-US" smtClean="0"/>
              <a:t>16</a:t>
            </a:fld>
            <a:endParaRPr lang="en-US"/>
          </a:p>
        </p:txBody>
      </p:sp>
    </p:spTree>
    <p:extLst>
      <p:ext uri="{BB962C8B-B14F-4D97-AF65-F5344CB8AC3E}">
        <p14:creationId xmlns:p14="http://schemas.microsoft.com/office/powerpoint/2010/main" val="40364300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811530-1202-A1EA-D992-560BA4505F7B}"/>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F50313BB-73E0-3688-985C-03BE7CB265B9}"/>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B8CBB41F-5A95-5B32-AF14-B8FBF98FAF3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用動畫做文字輸入效果</a:t>
            </a:r>
            <a:endParaRPr lang="en-US" dirty="0"/>
          </a:p>
        </p:txBody>
      </p:sp>
      <p:sp>
        <p:nvSpPr>
          <p:cNvPr id="4" name="投影片編號版面配置區 3">
            <a:extLst>
              <a:ext uri="{FF2B5EF4-FFF2-40B4-BE49-F238E27FC236}">
                <a16:creationId xmlns:a16="http://schemas.microsoft.com/office/drawing/2014/main" id="{9C61B623-F9AE-9636-E9D1-D258B0873AAB}"/>
              </a:ext>
            </a:extLst>
          </p:cNvPr>
          <p:cNvSpPr>
            <a:spLocks noGrp="1"/>
          </p:cNvSpPr>
          <p:nvPr>
            <p:ph type="sldNum" sz="quarter" idx="5"/>
          </p:nvPr>
        </p:nvSpPr>
        <p:spPr/>
        <p:txBody>
          <a:bodyPr/>
          <a:lstStyle/>
          <a:p>
            <a:fld id="{E14E5198-66CA-43B5-AEE0-5209F55B148A}" type="slidenum">
              <a:rPr lang="en-US" smtClean="0"/>
              <a:t>17</a:t>
            </a:fld>
            <a:endParaRPr lang="en-US"/>
          </a:p>
        </p:txBody>
      </p:sp>
    </p:spTree>
    <p:extLst>
      <p:ext uri="{BB962C8B-B14F-4D97-AF65-F5344CB8AC3E}">
        <p14:creationId xmlns:p14="http://schemas.microsoft.com/office/powerpoint/2010/main" val="33011806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FCA0EC-3D9A-15D3-547E-0D27A0C998F4}"/>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3D6D6060-3046-1528-5CF6-D11C5FB4EDF0}"/>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4CFDBFFE-1E3A-8F0D-A43E-E1D34A812F5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同上一頁</a:t>
            </a:r>
            <a:endParaRPr lang="en-US" dirty="0"/>
          </a:p>
        </p:txBody>
      </p:sp>
      <p:sp>
        <p:nvSpPr>
          <p:cNvPr id="4" name="投影片編號版面配置區 3">
            <a:extLst>
              <a:ext uri="{FF2B5EF4-FFF2-40B4-BE49-F238E27FC236}">
                <a16:creationId xmlns:a16="http://schemas.microsoft.com/office/drawing/2014/main" id="{6E9B5AC9-CBA9-1671-C156-E8E53DB8EACC}"/>
              </a:ext>
            </a:extLst>
          </p:cNvPr>
          <p:cNvSpPr>
            <a:spLocks noGrp="1"/>
          </p:cNvSpPr>
          <p:nvPr>
            <p:ph type="sldNum" sz="quarter" idx="5"/>
          </p:nvPr>
        </p:nvSpPr>
        <p:spPr/>
        <p:txBody>
          <a:bodyPr/>
          <a:lstStyle/>
          <a:p>
            <a:fld id="{E14E5198-66CA-43B5-AEE0-5209F55B148A}" type="slidenum">
              <a:rPr lang="en-US" smtClean="0"/>
              <a:t>18</a:t>
            </a:fld>
            <a:endParaRPr lang="en-US"/>
          </a:p>
        </p:txBody>
      </p:sp>
    </p:spTree>
    <p:extLst>
      <p:ext uri="{BB962C8B-B14F-4D97-AF65-F5344CB8AC3E}">
        <p14:creationId xmlns:p14="http://schemas.microsoft.com/office/powerpoint/2010/main" val="9807700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F6C67C-8223-0D4D-90E1-AD2606DB1198}"/>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69798104-1273-9397-DAE7-6A4FA7FEA824}"/>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77182954-BF1F-3952-A34C-A927C1BC83F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同上一頁</a:t>
            </a:r>
            <a:endParaRPr lang="en-US" dirty="0"/>
          </a:p>
        </p:txBody>
      </p:sp>
      <p:sp>
        <p:nvSpPr>
          <p:cNvPr id="4" name="投影片編號版面配置區 3">
            <a:extLst>
              <a:ext uri="{FF2B5EF4-FFF2-40B4-BE49-F238E27FC236}">
                <a16:creationId xmlns:a16="http://schemas.microsoft.com/office/drawing/2014/main" id="{4B14C63B-3126-9417-9C88-92AFF1C78181}"/>
              </a:ext>
            </a:extLst>
          </p:cNvPr>
          <p:cNvSpPr>
            <a:spLocks noGrp="1"/>
          </p:cNvSpPr>
          <p:nvPr>
            <p:ph type="sldNum" sz="quarter" idx="5"/>
          </p:nvPr>
        </p:nvSpPr>
        <p:spPr/>
        <p:txBody>
          <a:bodyPr/>
          <a:lstStyle/>
          <a:p>
            <a:fld id="{E14E5198-66CA-43B5-AEE0-5209F55B148A}" type="slidenum">
              <a:rPr lang="en-US" smtClean="0"/>
              <a:t>19</a:t>
            </a:fld>
            <a:endParaRPr lang="en-US"/>
          </a:p>
        </p:txBody>
      </p:sp>
    </p:spTree>
    <p:extLst>
      <p:ext uri="{BB962C8B-B14F-4D97-AF65-F5344CB8AC3E}">
        <p14:creationId xmlns:p14="http://schemas.microsoft.com/office/powerpoint/2010/main" val="14615308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FF7137-6206-94EA-E307-1F6FCF2C542E}"/>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4DFEA7A9-A954-AFFF-72A2-47484231E3C2}"/>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1797C13D-E6C9-B387-663F-A465F939F90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使用</a:t>
            </a:r>
            <a:r>
              <a:rPr lang="en-US" altLang="zh-TW" dirty="0"/>
              <a:t>Midjourney</a:t>
            </a:r>
            <a:r>
              <a:rPr lang="zh-TW" altLang="en-US" dirty="0"/>
              <a:t>的</a:t>
            </a:r>
            <a:r>
              <a:rPr lang="en-US" altLang="zh-TW" dirty="0"/>
              <a:t>niji6</a:t>
            </a:r>
            <a:r>
              <a:rPr lang="zh-TW" altLang="en-US" dirty="0"/>
              <a:t>模型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有將自己的人設圖片餵給</a:t>
            </a:r>
            <a:r>
              <a:rPr lang="en-US" altLang="zh-TW" dirty="0"/>
              <a:t>AI</a:t>
            </a:r>
            <a:r>
              <a:rPr lang="zh-TW" altLang="en-US" dirty="0"/>
              <a:t>參考</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Prompt: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character falling to the dark and surreal abyss, the body twisting slightly with one hand reaching upward desperately toward the camera --</a:t>
            </a:r>
            <a:r>
              <a:rPr lang="en-US" dirty="0" err="1"/>
              <a:t>cref</a:t>
            </a:r>
            <a:r>
              <a:rPr lang="en-US" dirty="0"/>
              <a:t> &lt;</a:t>
            </a:r>
            <a:r>
              <a:rPr lang="zh-TW" altLang="en-US" dirty="0"/>
              <a:t>圖片網址</a:t>
            </a:r>
            <a:r>
              <a:rPr lang="en-US" dirty="0"/>
              <a:t>&gt; --</a:t>
            </a:r>
            <a:r>
              <a:rPr lang="en-US" dirty="0" err="1"/>
              <a:t>ar</a:t>
            </a:r>
            <a:r>
              <a:rPr lang="en-US" dirty="0"/>
              <a:t> 16:9 --</a:t>
            </a:r>
            <a:r>
              <a:rPr lang="en-US" dirty="0" err="1"/>
              <a:t>niji</a:t>
            </a:r>
            <a:r>
              <a:rPr lang="en-US" dirty="0"/>
              <a:t> 6</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並加上動畫效果來處理</a:t>
            </a:r>
            <a:endParaRPr lang="en-US" dirty="0"/>
          </a:p>
        </p:txBody>
      </p:sp>
      <p:sp>
        <p:nvSpPr>
          <p:cNvPr id="4" name="投影片編號版面配置區 3">
            <a:extLst>
              <a:ext uri="{FF2B5EF4-FFF2-40B4-BE49-F238E27FC236}">
                <a16:creationId xmlns:a16="http://schemas.microsoft.com/office/drawing/2014/main" id="{62FF42B8-DA6F-953A-51E7-97CE20CF4D8A}"/>
              </a:ext>
            </a:extLst>
          </p:cNvPr>
          <p:cNvSpPr>
            <a:spLocks noGrp="1"/>
          </p:cNvSpPr>
          <p:nvPr>
            <p:ph type="sldNum" sz="quarter" idx="5"/>
          </p:nvPr>
        </p:nvSpPr>
        <p:spPr/>
        <p:txBody>
          <a:bodyPr/>
          <a:lstStyle/>
          <a:p>
            <a:fld id="{E14E5198-66CA-43B5-AEE0-5209F55B148A}" type="slidenum">
              <a:rPr lang="en-US" smtClean="0"/>
              <a:t>20</a:t>
            </a:fld>
            <a:endParaRPr lang="en-US"/>
          </a:p>
        </p:txBody>
      </p:sp>
    </p:spTree>
    <p:extLst>
      <p:ext uri="{BB962C8B-B14F-4D97-AF65-F5344CB8AC3E}">
        <p14:creationId xmlns:p14="http://schemas.microsoft.com/office/powerpoint/2010/main" val="24434785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570703-FD0C-B70C-17D6-FD715864B3D1}"/>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CB73A516-685F-F291-430F-F9DF295CB96F}"/>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5EE39A02-7024-80F0-663D-F6F59F58EA5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用動畫做時間流動的效果</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投影片編號版面配置區 3">
            <a:extLst>
              <a:ext uri="{FF2B5EF4-FFF2-40B4-BE49-F238E27FC236}">
                <a16:creationId xmlns:a16="http://schemas.microsoft.com/office/drawing/2014/main" id="{91E443CF-6D5B-CE65-D200-268DAF5E70BD}"/>
              </a:ext>
            </a:extLst>
          </p:cNvPr>
          <p:cNvSpPr>
            <a:spLocks noGrp="1"/>
          </p:cNvSpPr>
          <p:nvPr>
            <p:ph type="sldNum" sz="quarter" idx="5"/>
          </p:nvPr>
        </p:nvSpPr>
        <p:spPr/>
        <p:txBody>
          <a:bodyPr/>
          <a:lstStyle/>
          <a:p>
            <a:fld id="{E14E5198-66CA-43B5-AEE0-5209F55B148A}" type="slidenum">
              <a:rPr lang="en-US" smtClean="0"/>
              <a:t>21</a:t>
            </a:fld>
            <a:endParaRPr lang="en-US"/>
          </a:p>
        </p:txBody>
      </p:sp>
    </p:spTree>
    <p:extLst>
      <p:ext uri="{BB962C8B-B14F-4D97-AF65-F5344CB8AC3E}">
        <p14:creationId xmlns:p14="http://schemas.microsoft.com/office/powerpoint/2010/main" val="1807557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使用</a:t>
            </a:r>
            <a:r>
              <a:rPr lang="en-US" altLang="zh-TW" dirty="0"/>
              <a:t>Midjourney</a:t>
            </a:r>
            <a:r>
              <a:rPr lang="zh-TW" altLang="en-US" dirty="0"/>
              <a:t>的</a:t>
            </a:r>
            <a:r>
              <a:rPr lang="en-US" altLang="zh-TW" dirty="0"/>
              <a:t>niji6</a:t>
            </a:r>
            <a:r>
              <a:rPr lang="zh-TW" altLang="en-US" dirty="0"/>
              <a:t>模型</a:t>
            </a:r>
            <a:endParaRPr lang="en-US" altLang="zh-TW" dirty="0"/>
          </a:p>
          <a:p>
            <a:endParaRPr lang="en-US" altLang="zh-TW" dirty="0"/>
          </a:p>
          <a:p>
            <a:r>
              <a:rPr lang="zh-TW" altLang="en-US" dirty="0"/>
              <a:t>先前已先詠唱人設三視圖：</a:t>
            </a:r>
            <a:r>
              <a:rPr lang="en-US" altLang="zh-TW" dirty="0"/>
              <a:t>https://drive.google.com/file/d/1-Z3KBNXPKjodI1RaDnBIXdTAv5i3gkcb/view?usp=sharing</a:t>
            </a:r>
          </a:p>
          <a:p>
            <a:r>
              <a:rPr lang="zh-TW" altLang="en-US" dirty="0"/>
              <a:t>人設三視圖是慢慢用</a:t>
            </a:r>
            <a:r>
              <a:rPr lang="en-US" altLang="zh-TW" dirty="0"/>
              <a:t>Region Vary</a:t>
            </a:r>
            <a:r>
              <a:rPr lang="zh-TW" altLang="en-US" dirty="0"/>
              <a:t>修的，基本</a:t>
            </a:r>
            <a:r>
              <a:rPr lang="en-US" altLang="zh-TW" dirty="0"/>
              <a:t>Prompt:</a:t>
            </a:r>
          </a:p>
          <a:p>
            <a:r>
              <a:rPr lang="en-US" altLang="zh-TW" dirty="0"/>
              <a:t>A 23-year-old boy game developer character, height 180cm with balanced proportions typical of an adult male, slightly dark-pink hair with a handful of blue highlight in the bangs, deep red eyes, wearing gray-white wireless headphones around the neck, Genshin Impact style. Displayed on a single canvas with three distinct, full-body views: 1) complete front view, 2) complete side view, and 3) complete back view. Each view should show the entire figure, full body in all views, clean white background, highly detailed, character design, 4K, UHD quality --no backpack, cropped views --</a:t>
            </a:r>
            <a:r>
              <a:rPr lang="en-US" altLang="zh-TW" dirty="0" err="1"/>
              <a:t>niji</a:t>
            </a:r>
            <a:r>
              <a:rPr lang="en-US" altLang="zh-TW" dirty="0"/>
              <a:t> 6 --</a:t>
            </a:r>
            <a:r>
              <a:rPr lang="en-US" altLang="zh-TW" dirty="0" err="1"/>
              <a:t>ar</a:t>
            </a:r>
            <a:r>
              <a:rPr lang="en-US" altLang="zh-TW" dirty="0"/>
              <a:t> 67:71 </a:t>
            </a:r>
          </a:p>
          <a:p>
            <a:endParaRPr lang="en-US" altLang="zh-TW" dirty="0"/>
          </a:p>
          <a:p>
            <a:r>
              <a:rPr lang="zh-TW" altLang="en-US" dirty="0"/>
              <a:t>此張圖</a:t>
            </a:r>
            <a:r>
              <a:rPr lang="en-US" dirty="0"/>
              <a:t>Prompt:</a:t>
            </a:r>
          </a:p>
          <a:p>
            <a:r>
              <a:rPr lang="en-US" dirty="0"/>
              <a:t>the boy in front of computer to coding, boy look on monitor, time is night, only one person --</a:t>
            </a:r>
            <a:r>
              <a:rPr lang="en-US" dirty="0" err="1"/>
              <a:t>cref</a:t>
            </a:r>
            <a:r>
              <a:rPr lang="en-US" dirty="0"/>
              <a:t> &lt;</a:t>
            </a:r>
            <a:r>
              <a:rPr lang="zh-TW" altLang="en-US" dirty="0"/>
              <a:t>把角色三視圖丟進去後，取得圖片網址，在此填入做為參考</a:t>
            </a:r>
            <a:r>
              <a:rPr lang="en-US" dirty="0"/>
              <a:t>&gt; --</a:t>
            </a:r>
            <a:r>
              <a:rPr lang="en-US" dirty="0" err="1"/>
              <a:t>niji</a:t>
            </a:r>
            <a:r>
              <a:rPr lang="en-US" dirty="0"/>
              <a:t> 6 --</a:t>
            </a:r>
            <a:r>
              <a:rPr lang="en-US" dirty="0" err="1"/>
              <a:t>ar</a:t>
            </a:r>
            <a:r>
              <a:rPr lang="en-US" dirty="0"/>
              <a:t> 16:9</a:t>
            </a:r>
          </a:p>
          <a:p>
            <a:endParaRPr lang="en-US" dirty="0"/>
          </a:p>
          <a:p>
            <a:r>
              <a:rPr lang="en-US" dirty="0"/>
              <a:t>Region vary</a:t>
            </a:r>
            <a:r>
              <a:rPr lang="zh-TW" altLang="en-US" dirty="0"/>
              <a:t>圈選脖子處，讓他戴上耳機的</a:t>
            </a:r>
            <a:r>
              <a:rPr lang="en-US" altLang="zh-TW" dirty="0"/>
              <a:t>Prompt:</a:t>
            </a:r>
          </a:p>
          <a:p>
            <a:r>
              <a:rPr lang="en-US" altLang="zh-TW" dirty="0"/>
              <a:t>the boy is hanging the headphone on the neck, whole gray headphone</a:t>
            </a:r>
          </a:p>
        </p:txBody>
      </p:sp>
      <p:sp>
        <p:nvSpPr>
          <p:cNvPr id="4" name="投影片編號版面配置區 3"/>
          <p:cNvSpPr>
            <a:spLocks noGrp="1"/>
          </p:cNvSpPr>
          <p:nvPr>
            <p:ph type="sldNum" sz="quarter" idx="5"/>
          </p:nvPr>
        </p:nvSpPr>
        <p:spPr/>
        <p:txBody>
          <a:bodyPr/>
          <a:lstStyle/>
          <a:p>
            <a:fld id="{E14E5198-66CA-43B5-AEE0-5209F55B148A}" type="slidenum">
              <a:rPr lang="en-US" smtClean="0"/>
              <a:t>4</a:t>
            </a:fld>
            <a:endParaRPr lang="en-US"/>
          </a:p>
        </p:txBody>
      </p:sp>
    </p:spTree>
    <p:extLst>
      <p:ext uri="{BB962C8B-B14F-4D97-AF65-F5344CB8AC3E}">
        <p14:creationId xmlns:p14="http://schemas.microsoft.com/office/powerpoint/2010/main" val="34568479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F76EC3-B159-C6E4-ED1F-C56960FE39F0}"/>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D13F10E0-B82A-DC9B-D43E-70F3CF8D5A79}"/>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885E0B3A-AE02-255C-AE09-23AA04438EE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使用</a:t>
            </a:r>
            <a:r>
              <a:rPr lang="en-US" altLang="zh-TW" dirty="0"/>
              <a:t>Midjourney</a:t>
            </a:r>
            <a:r>
              <a:rPr lang="zh-TW" altLang="en-US" dirty="0"/>
              <a:t>的</a:t>
            </a:r>
            <a:r>
              <a:rPr lang="en-US" altLang="zh-TW" dirty="0"/>
              <a:t>niji6</a:t>
            </a:r>
            <a:r>
              <a:rPr lang="zh-TW" altLang="en-US" dirty="0"/>
              <a:t>模型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有將自己的人設圖片餵給</a:t>
            </a:r>
            <a:r>
              <a:rPr lang="en-US" altLang="zh-TW" dirty="0"/>
              <a:t>AI</a:t>
            </a:r>
            <a:r>
              <a:rPr lang="zh-TW" altLang="en-US" dirty="0"/>
              <a:t>參考</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Prompt:</a:t>
            </a:r>
          </a:p>
          <a:p>
            <a:r>
              <a:rPr lang="en-US" dirty="0"/>
              <a:t>A character just waking up, having fallen asleep at their computer desk. with the character‘s face partially visible as they stir awake. Their head is resting on the desk, and the computer screen is seen from a 45-degree angle behind them, emitting a faint glow in the dark room. The room has soft, ambient lighting from the screen, creating a cozy yet slightly disheveled atmosphere. Hyper-detailed, cinematic lighting. --</a:t>
            </a:r>
            <a:r>
              <a:rPr lang="en-US" dirty="0" err="1"/>
              <a:t>cref</a:t>
            </a:r>
            <a:r>
              <a:rPr lang="en-US" dirty="0"/>
              <a:t> </a:t>
            </a:r>
            <a:r>
              <a:rPr lang="en-US" altLang="zh-TW" dirty="0"/>
              <a:t>&lt;</a:t>
            </a:r>
            <a:r>
              <a:rPr lang="zh-TW" altLang="en-US" dirty="0"/>
              <a:t>圖片網址</a:t>
            </a:r>
            <a:r>
              <a:rPr lang="en-US" altLang="zh-TW" dirty="0"/>
              <a:t>&gt;</a:t>
            </a:r>
            <a:r>
              <a:rPr lang="zh-TW" altLang="en-US" dirty="0"/>
              <a:t> </a:t>
            </a:r>
            <a:r>
              <a:rPr lang="en-US" dirty="0"/>
              <a:t>--</a:t>
            </a:r>
            <a:r>
              <a:rPr lang="en-US" dirty="0" err="1"/>
              <a:t>ar</a:t>
            </a:r>
            <a:r>
              <a:rPr lang="en-US" dirty="0"/>
              <a:t> 16:9 --</a:t>
            </a:r>
            <a:r>
              <a:rPr lang="en-US" dirty="0" err="1"/>
              <a:t>niji</a:t>
            </a:r>
            <a:r>
              <a:rPr lang="en-US" dirty="0"/>
              <a:t> 6</a:t>
            </a:r>
          </a:p>
        </p:txBody>
      </p:sp>
      <p:sp>
        <p:nvSpPr>
          <p:cNvPr id="4" name="投影片編號版面配置區 3">
            <a:extLst>
              <a:ext uri="{FF2B5EF4-FFF2-40B4-BE49-F238E27FC236}">
                <a16:creationId xmlns:a16="http://schemas.microsoft.com/office/drawing/2014/main" id="{762CB286-CC69-AE3C-AE35-AF6B9D2C046C}"/>
              </a:ext>
            </a:extLst>
          </p:cNvPr>
          <p:cNvSpPr>
            <a:spLocks noGrp="1"/>
          </p:cNvSpPr>
          <p:nvPr>
            <p:ph type="sldNum" sz="quarter" idx="5"/>
          </p:nvPr>
        </p:nvSpPr>
        <p:spPr/>
        <p:txBody>
          <a:bodyPr/>
          <a:lstStyle/>
          <a:p>
            <a:fld id="{E14E5198-66CA-43B5-AEE0-5209F55B148A}" type="slidenum">
              <a:rPr lang="en-US" smtClean="0"/>
              <a:t>22</a:t>
            </a:fld>
            <a:endParaRPr lang="en-US"/>
          </a:p>
        </p:txBody>
      </p:sp>
    </p:spTree>
    <p:extLst>
      <p:ext uri="{BB962C8B-B14F-4D97-AF65-F5344CB8AC3E}">
        <p14:creationId xmlns:p14="http://schemas.microsoft.com/office/powerpoint/2010/main" val="22667182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B8BBF7-7406-7AB5-E609-87713FC537F4}"/>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4E219A80-6754-5D66-D1D6-309B06AFDBB5}"/>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6D2D4FCC-E5F2-DB91-2109-86795695F79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使用</a:t>
            </a:r>
            <a:r>
              <a:rPr lang="en-US" altLang="zh-TW" dirty="0"/>
              <a:t>Midjourney</a:t>
            </a:r>
            <a:r>
              <a:rPr lang="zh-TW" altLang="en-US" dirty="0"/>
              <a:t>的</a:t>
            </a:r>
            <a:r>
              <a:rPr lang="en-US" altLang="zh-TW" dirty="0"/>
              <a:t>niji6</a:t>
            </a:r>
            <a:r>
              <a:rPr lang="zh-TW" altLang="en-US" dirty="0"/>
              <a:t>模型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有將自己的人設圖片餵給</a:t>
            </a:r>
            <a:r>
              <a:rPr lang="en-US" altLang="zh-TW" dirty="0"/>
              <a:t>AI</a:t>
            </a:r>
            <a:r>
              <a:rPr lang="zh-TW" altLang="en-US" dirty="0"/>
              <a:t>參考</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Prompt: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candid photograph, looing on the computer monitor, program code on monitor, the hands on the keyboard to programming, only one </a:t>
            </a:r>
            <a:r>
              <a:rPr lang="en-US" dirty="0" err="1"/>
              <a:t>charatcer</a:t>
            </a:r>
            <a:r>
              <a:rPr lang="en-US" dirty="0"/>
              <a:t> --no eye to camera, face to camera, cowboy shot --</a:t>
            </a:r>
            <a:r>
              <a:rPr lang="en-US" dirty="0" err="1"/>
              <a:t>cref</a:t>
            </a:r>
            <a:r>
              <a:rPr lang="en-US" dirty="0"/>
              <a:t> </a:t>
            </a:r>
            <a:r>
              <a:rPr lang="en-US" altLang="zh-TW" dirty="0"/>
              <a:t>&lt;</a:t>
            </a:r>
            <a:r>
              <a:rPr lang="zh-TW" altLang="en-US" dirty="0"/>
              <a:t>圖片網址</a:t>
            </a:r>
            <a:r>
              <a:rPr lang="en-US" altLang="zh-TW" dirty="0"/>
              <a:t>&gt;</a:t>
            </a:r>
            <a:r>
              <a:rPr lang="zh-TW" altLang="en-US" dirty="0"/>
              <a:t> </a:t>
            </a:r>
            <a:r>
              <a:rPr lang="en-US" dirty="0"/>
              <a:t>--</a:t>
            </a:r>
            <a:r>
              <a:rPr lang="en-US" dirty="0" err="1"/>
              <a:t>niji</a:t>
            </a:r>
            <a:r>
              <a:rPr lang="en-US" dirty="0"/>
              <a:t> 6 --</a:t>
            </a:r>
            <a:r>
              <a:rPr lang="en-US" dirty="0" err="1"/>
              <a:t>ar</a:t>
            </a:r>
            <a:r>
              <a:rPr lang="en-US" dirty="0"/>
              <a:t> 16:9</a:t>
            </a:r>
          </a:p>
        </p:txBody>
      </p:sp>
      <p:sp>
        <p:nvSpPr>
          <p:cNvPr id="4" name="投影片編號版面配置區 3">
            <a:extLst>
              <a:ext uri="{FF2B5EF4-FFF2-40B4-BE49-F238E27FC236}">
                <a16:creationId xmlns:a16="http://schemas.microsoft.com/office/drawing/2014/main" id="{8F4027A7-ABA1-1FA7-4F7A-E20C2A5FD25B}"/>
              </a:ext>
            </a:extLst>
          </p:cNvPr>
          <p:cNvSpPr>
            <a:spLocks noGrp="1"/>
          </p:cNvSpPr>
          <p:nvPr>
            <p:ph type="sldNum" sz="quarter" idx="5"/>
          </p:nvPr>
        </p:nvSpPr>
        <p:spPr/>
        <p:txBody>
          <a:bodyPr/>
          <a:lstStyle/>
          <a:p>
            <a:fld id="{E14E5198-66CA-43B5-AEE0-5209F55B148A}" type="slidenum">
              <a:rPr lang="en-US" smtClean="0"/>
              <a:t>23</a:t>
            </a:fld>
            <a:endParaRPr lang="en-US"/>
          </a:p>
        </p:txBody>
      </p:sp>
    </p:spTree>
    <p:extLst>
      <p:ext uri="{BB962C8B-B14F-4D97-AF65-F5344CB8AC3E}">
        <p14:creationId xmlns:p14="http://schemas.microsoft.com/office/powerpoint/2010/main" val="37050996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631EFC-3295-7FA0-EEEA-7C08715A05CA}"/>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82981273-E789-F2C2-0E62-7B529F13F888}"/>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50A6898E-AF7D-2E46-99DD-0B0F2794A6E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投影片編號版面配置區 3">
            <a:extLst>
              <a:ext uri="{FF2B5EF4-FFF2-40B4-BE49-F238E27FC236}">
                <a16:creationId xmlns:a16="http://schemas.microsoft.com/office/drawing/2014/main" id="{3B849AF1-0AF9-A80B-3A68-87FF9A4D4F89}"/>
              </a:ext>
            </a:extLst>
          </p:cNvPr>
          <p:cNvSpPr>
            <a:spLocks noGrp="1"/>
          </p:cNvSpPr>
          <p:nvPr>
            <p:ph type="sldNum" sz="quarter" idx="5"/>
          </p:nvPr>
        </p:nvSpPr>
        <p:spPr/>
        <p:txBody>
          <a:bodyPr/>
          <a:lstStyle/>
          <a:p>
            <a:fld id="{E14E5198-66CA-43B5-AEE0-5209F55B148A}" type="slidenum">
              <a:rPr lang="en-US" smtClean="0"/>
              <a:t>24</a:t>
            </a:fld>
            <a:endParaRPr lang="en-US"/>
          </a:p>
        </p:txBody>
      </p:sp>
    </p:spTree>
    <p:extLst>
      <p:ext uri="{BB962C8B-B14F-4D97-AF65-F5344CB8AC3E}">
        <p14:creationId xmlns:p14="http://schemas.microsoft.com/office/powerpoint/2010/main" val="7905333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A11AA3-85F2-8D8F-BEC0-3A865537108C}"/>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E8210E1B-8709-1820-A1C0-1DB767BAB4FD}"/>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C12DAB3F-854B-AAC6-988F-432BA330DA5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投影片編號版面配置區 3">
            <a:extLst>
              <a:ext uri="{FF2B5EF4-FFF2-40B4-BE49-F238E27FC236}">
                <a16:creationId xmlns:a16="http://schemas.microsoft.com/office/drawing/2014/main" id="{D40466FC-0B7F-F6E6-DD06-709E40B6B3B8}"/>
              </a:ext>
            </a:extLst>
          </p:cNvPr>
          <p:cNvSpPr>
            <a:spLocks noGrp="1"/>
          </p:cNvSpPr>
          <p:nvPr>
            <p:ph type="sldNum" sz="quarter" idx="5"/>
          </p:nvPr>
        </p:nvSpPr>
        <p:spPr/>
        <p:txBody>
          <a:bodyPr/>
          <a:lstStyle/>
          <a:p>
            <a:fld id="{E14E5198-66CA-43B5-AEE0-5209F55B148A}" type="slidenum">
              <a:rPr lang="en-US" smtClean="0"/>
              <a:t>25</a:t>
            </a:fld>
            <a:endParaRPr lang="en-US"/>
          </a:p>
        </p:txBody>
      </p:sp>
    </p:spTree>
    <p:extLst>
      <p:ext uri="{BB962C8B-B14F-4D97-AF65-F5344CB8AC3E}">
        <p14:creationId xmlns:p14="http://schemas.microsoft.com/office/powerpoint/2010/main" val="37231829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379420-80F8-EE77-F754-AB9D27E07BB4}"/>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5E017F08-BE80-D832-9411-D91B485BB817}"/>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9CE392FC-E493-7F45-EDF1-B2DFA333A80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投影片編號版面配置區 3">
            <a:extLst>
              <a:ext uri="{FF2B5EF4-FFF2-40B4-BE49-F238E27FC236}">
                <a16:creationId xmlns:a16="http://schemas.microsoft.com/office/drawing/2014/main" id="{4E89CB0B-0411-58D4-28A3-7651E9F717CA}"/>
              </a:ext>
            </a:extLst>
          </p:cNvPr>
          <p:cNvSpPr>
            <a:spLocks noGrp="1"/>
          </p:cNvSpPr>
          <p:nvPr>
            <p:ph type="sldNum" sz="quarter" idx="5"/>
          </p:nvPr>
        </p:nvSpPr>
        <p:spPr/>
        <p:txBody>
          <a:bodyPr/>
          <a:lstStyle/>
          <a:p>
            <a:fld id="{E14E5198-66CA-43B5-AEE0-5209F55B148A}" type="slidenum">
              <a:rPr lang="en-US" smtClean="0"/>
              <a:t>26</a:t>
            </a:fld>
            <a:endParaRPr lang="en-US"/>
          </a:p>
        </p:txBody>
      </p:sp>
    </p:spTree>
    <p:extLst>
      <p:ext uri="{BB962C8B-B14F-4D97-AF65-F5344CB8AC3E}">
        <p14:creationId xmlns:p14="http://schemas.microsoft.com/office/powerpoint/2010/main" val="4087702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dirty="0"/>
          </a:p>
        </p:txBody>
      </p:sp>
      <p:sp>
        <p:nvSpPr>
          <p:cNvPr id="4" name="投影片編號版面配置區 3"/>
          <p:cNvSpPr>
            <a:spLocks noGrp="1"/>
          </p:cNvSpPr>
          <p:nvPr>
            <p:ph type="sldNum" sz="quarter" idx="5"/>
          </p:nvPr>
        </p:nvSpPr>
        <p:spPr/>
        <p:txBody>
          <a:bodyPr/>
          <a:lstStyle/>
          <a:p>
            <a:fld id="{E14E5198-66CA-43B5-AEE0-5209F55B148A}" type="slidenum">
              <a:rPr lang="en-US" smtClean="0"/>
              <a:t>5</a:t>
            </a:fld>
            <a:endParaRPr lang="en-US"/>
          </a:p>
        </p:txBody>
      </p:sp>
    </p:spTree>
    <p:extLst>
      <p:ext uri="{BB962C8B-B14F-4D97-AF65-F5344CB8AC3E}">
        <p14:creationId xmlns:p14="http://schemas.microsoft.com/office/powerpoint/2010/main" val="2137614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dirty="0"/>
          </a:p>
        </p:txBody>
      </p:sp>
      <p:sp>
        <p:nvSpPr>
          <p:cNvPr id="4" name="投影片編號版面配置區 3"/>
          <p:cNvSpPr>
            <a:spLocks noGrp="1"/>
          </p:cNvSpPr>
          <p:nvPr>
            <p:ph type="sldNum" sz="quarter" idx="5"/>
          </p:nvPr>
        </p:nvSpPr>
        <p:spPr/>
        <p:txBody>
          <a:bodyPr/>
          <a:lstStyle/>
          <a:p>
            <a:fld id="{E14E5198-66CA-43B5-AEE0-5209F55B148A}" type="slidenum">
              <a:rPr lang="en-US" smtClean="0"/>
              <a:t>6</a:t>
            </a:fld>
            <a:endParaRPr lang="en-US"/>
          </a:p>
        </p:txBody>
      </p:sp>
    </p:spTree>
    <p:extLst>
      <p:ext uri="{BB962C8B-B14F-4D97-AF65-F5344CB8AC3E}">
        <p14:creationId xmlns:p14="http://schemas.microsoft.com/office/powerpoint/2010/main" val="1701263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使用</a:t>
            </a:r>
            <a:r>
              <a:rPr lang="en-US" altLang="zh-TW" dirty="0"/>
              <a:t>Midjourney</a:t>
            </a:r>
            <a:r>
              <a:rPr lang="zh-TW" altLang="en-US" dirty="0"/>
              <a:t>的</a:t>
            </a:r>
            <a:r>
              <a:rPr lang="en-US" altLang="zh-TW" dirty="0"/>
              <a:t>niji6</a:t>
            </a:r>
            <a:r>
              <a:rPr lang="zh-TW" altLang="en-US" dirty="0"/>
              <a:t>模型</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r>
              <a:rPr lang="en-US" dirty="0"/>
              <a:t>Prompt:</a:t>
            </a:r>
          </a:p>
          <a:p>
            <a:r>
              <a:rPr lang="en-US" dirty="0"/>
              <a:t>first person view, self teen hands, look on ground, only hands --no people --</a:t>
            </a:r>
            <a:r>
              <a:rPr lang="en-US" dirty="0" err="1"/>
              <a:t>niji</a:t>
            </a:r>
            <a:r>
              <a:rPr lang="en-US" dirty="0"/>
              <a:t> 6 --</a:t>
            </a:r>
            <a:r>
              <a:rPr lang="en-US" dirty="0" err="1"/>
              <a:t>ar</a:t>
            </a:r>
            <a:r>
              <a:rPr lang="en-US" dirty="0"/>
              <a:t> 16:9</a:t>
            </a:r>
          </a:p>
        </p:txBody>
      </p:sp>
      <p:sp>
        <p:nvSpPr>
          <p:cNvPr id="4" name="投影片編號版面配置區 3"/>
          <p:cNvSpPr>
            <a:spLocks noGrp="1"/>
          </p:cNvSpPr>
          <p:nvPr>
            <p:ph type="sldNum" sz="quarter" idx="5"/>
          </p:nvPr>
        </p:nvSpPr>
        <p:spPr/>
        <p:txBody>
          <a:bodyPr/>
          <a:lstStyle/>
          <a:p>
            <a:fld id="{E14E5198-66CA-43B5-AEE0-5209F55B148A}" type="slidenum">
              <a:rPr lang="en-US" smtClean="0"/>
              <a:t>7</a:t>
            </a:fld>
            <a:endParaRPr lang="en-US"/>
          </a:p>
        </p:txBody>
      </p:sp>
    </p:spTree>
    <p:extLst>
      <p:ext uri="{BB962C8B-B14F-4D97-AF65-F5344CB8AC3E}">
        <p14:creationId xmlns:p14="http://schemas.microsoft.com/office/powerpoint/2010/main" val="2416704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使用</a:t>
            </a:r>
            <a:r>
              <a:rPr lang="en-US" altLang="zh-TW" dirty="0"/>
              <a:t>Midjourney</a:t>
            </a:r>
            <a:r>
              <a:rPr lang="zh-TW" altLang="en-US" dirty="0"/>
              <a:t>的</a:t>
            </a:r>
            <a:r>
              <a:rPr lang="en-US" altLang="zh-TW" dirty="0"/>
              <a:t>niji6</a:t>
            </a:r>
            <a:r>
              <a:rPr lang="zh-TW" altLang="en-US" dirty="0"/>
              <a:t>模型</a:t>
            </a:r>
            <a:endParaRPr lang="en-US" altLang="zh-TW" dirty="0"/>
          </a:p>
          <a:p>
            <a:r>
              <a:rPr lang="zh-TW" altLang="en-US" dirty="0"/>
              <a:t>有將</a:t>
            </a:r>
            <a:r>
              <a:rPr lang="en-US" altLang="zh-TW" dirty="0"/>
              <a:t>Hiyori</a:t>
            </a:r>
            <a:r>
              <a:rPr lang="zh-TW" altLang="en-US" dirty="0"/>
              <a:t>的</a:t>
            </a:r>
            <a:r>
              <a:rPr lang="en-US" altLang="zh-TW" dirty="0"/>
              <a:t>Live2D</a:t>
            </a:r>
            <a:r>
              <a:rPr lang="zh-TW" altLang="en-US" dirty="0"/>
              <a:t>模型圖片餵給</a:t>
            </a:r>
            <a:r>
              <a:rPr lang="en-US" altLang="zh-TW" dirty="0"/>
              <a:t>AI</a:t>
            </a:r>
            <a:r>
              <a:rPr lang="zh-TW" altLang="en-US" dirty="0"/>
              <a:t>參考</a:t>
            </a:r>
            <a:endParaRPr lang="en-US" dirty="0"/>
          </a:p>
          <a:p>
            <a:endParaRPr lang="en-US" dirty="0"/>
          </a:p>
          <a:p>
            <a:r>
              <a:rPr lang="en-US" dirty="0"/>
              <a:t>Prompt:</a:t>
            </a:r>
          </a:p>
          <a:p>
            <a:r>
              <a:rPr lang="en-US" dirty="0"/>
              <a:t>First-person perspective of a girl looking at her own reflection in a calm lake, the reflection is slightly rippled but clearly shows her face and features. The girl is not in the water, only her reflection is visible. --</a:t>
            </a:r>
            <a:r>
              <a:rPr lang="en-US" dirty="0" err="1"/>
              <a:t>cref</a:t>
            </a:r>
            <a:r>
              <a:rPr lang="en-US" dirty="0"/>
              <a:t> </a:t>
            </a:r>
          </a:p>
          <a:p>
            <a:r>
              <a:rPr lang="en-US" altLang="zh-TW" dirty="0"/>
              <a:t>&lt;Hiyori</a:t>
            </a:r>
            <a:r>
              <a:rPr lang="zh-TW" altLang="en-US" dirty="0"/>
              <a:t>圖片</a:t>
            </a:r>
            <a:r>
              <a:rPr lang="en-US" altLang="zh-TW" dirty="0"/>
              <a:t>&gt;</a:t>
            </a:r>
            <a:r>
              <a:rPr lang="en-US" dirty="0"/>
              <a:t> --</a:t>
            </a:r>
            <a:r>
              <a:rPr lang="en-US" dirty="0" err="1"/>
              <a:t>niji</a:t>
            </a:r>
            <a:r>
              <a:rPr lang="en-US" dirty="0"/>
              <a:t> 6 --</a:t>
            </a:r>
            <a:r>
              <a:rPr lang="en-US" dirty="0" err="1"/>
              <a:t>ar</a:t>
            </a:r>
            <a:r>
              <a:rPr lang="en-US" dirty="0"/>
              <a:t> 16:9</a:t>
            </a:r>
          </a:p>
          <a:p>
            <a:endParaRPr lang="en-US" dirty="0"/>
          </a:p>
          <a:p>
            <a:r>
              <a:rPr lang="zh-TW" altLang="en-US" dirty="0"/>
              <a:t>並且水波紋為自己</a:t>
            </a:r>
            <a:r>
              <a:rPr lang="en-US" altLang="zh-TW" dirty="0"/>
              <a:t>PS</a:t>
            </a:r>
            <a:r>
              <a:rPr lang="zh-TW" altLang="en-US" dirty="0"/>
              <a:t>加工</a:t>
            </a:r>
            <a:endParaRPr lang="en-US" dirty="0"/>
          </a:p>
        </p:txBody>
      </p:sp>
      <p:sp>
        <p:nvSpPr>
          <p:cNvPr id="4" name="投影片編號版面配置區 3"/>
          <p:cNvSpPr>
            <a:spLocks noGrp="1"/>
          </p:cNvSpPr>
          <p:nvPr>
            <p:ph type="sldNum" sz="quarter" idx="5"/>
          </p:nvPr>
        </p:nvSpPr>
        <p:spPr/>
        <p:txBody>
          <a:bodyPr/>
          <a:lstStyle/>
          <a:p>
            <a:fld id="{E14E5198-66CA-43B5-AEE0-5209F55B148A}" type="slidenum">
              <a:rPr lang="en-US" smtClean="0"/>
              <a:t>8</a:t>
            </a:fld>
            <a:endParaRPr lang="en-US"/>
          </a:p>
        </p:txBody>
      </p:sp>
    </p:spTree>
    <p:extLst>
      <p:ext uri="{BB962C8B-B14F-4D97-AF65-F5344CB8AC3E}">
        <p14:creationId xmlns:p14="http://schemas.microsoft.com/office/powerpoint/2010/main" val="2819275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8331B4-E083-4E85-1596-085B57E39A87}"/>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C229DC3C-5618-80CC-153C-AFBF87CDD2B1}"/>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40B1DBBA-DA35-70B7-08F0-027A2812F52E}"/>
              </a:ext>
            </a:extLst>
          </p:cNvPr>
          <p:cNvSpPr>
            <a:spLocks noGrp="1"/>
          </p:cNvSpPr>
          <p:nvPr>
            <p:ph type="body" idx="1"/>
          </p:nvPr>
        </p:nvSpPr>
        <p:spPr/>
        <p:txBody>
          <a:bodyPr/>
          <a:lstStyle/>
          <a:p>
            <a:endParaRPr lang="en-US" dirty="0"/>
          </a:p>
        </p:txBody>
      </p:sp>
      <p:sp>
        <p:nvSpPr>
          <p:cNvPr id="4" name="投影片編號版面配置區 3">
            <a:extLst>
              <a:ext uri="{FF2B5EF4-FFF2-40B4-BE49-F238E27FC236}">
                <a16:creationId xmlns:a16="http://schemas.microsoft.com/office/drawing/2014/main" id="{EBACEBB0-D3FA-0D50-4FEE-591442B4202E}"/>
              </a:ext>
            </a:extLst>
          </p:cNvPr>
          <p:cNvSpPr>
            <a:spLocks noGrp="1"/>
          </p:cNvSpPr>
          <p:nvPr>
            <p:ph type="sldNum" sz="quarter" idx="5"/>
          </p:nvPr>
        </p:nvSpPr>
        <p:spPr/>
        <p:txBody>
          <a:bodyPr/>
          <a:lstStyle/>
          <a:p>
            <a:fld id="{E14E5198-66CA-43B5-AEE0-5209F55B148A}" type="slidenum">
              <a:rPr lang="en-US" smtClean="0"/>
              <a:t>9</a:t>
            </a:fld>
            <a:endParaRPr lang="en-US"/>
          </a:p>
        </p:txBody>
      </p:sp>
    </p:spTree>
    <p:extLst>
      <p:ext uri="{BB962C8B-B14F-4D97-AF65-F5344CB8AC3E}">
        <p14:creationId xmlns:p14="http://schemas.microsoft.com/office/powerpoint/2010/main" val="41122797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55A479-50F1-EE67-B621-06FEB97114FF}"/>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BF0DB462-DEE9-8903-E6AF-AF10CAC0CEA2}"/>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F7C02B94-69A1-84E1-891E-C351438B8087}"/>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使用</a:t>
            </a:r>
            <a:r>
              <a:rPr lang="en-US" altLang="zh-TW" dirty="0"/>
              <a:t>Midjourney</a:t>
            </a:r>
            <a:r>
              <a:rPr lang="zh-TW" altLang="en-US" dirty="0"/>
              <a:t>的</a:t>
            </a:r>
            <a:r>
              <a:rPr lang="en-US" altLang="zh-TW" dirty="0"/>
              <a:t>niji6</a:t>
            </a:r>
            <a:r>
              <a:rPr lang="zh-TW" altLang="en-US" dirty="0"/>
              <a:t>模型</a:t>
            </a:r>
            <a:endParaRPr lang="en-US" altLang="zh-TW" dirty="0"/>
          </a:p>
          <a:p>
            <a:endParaRPr lang="en-US" dirty="0"/>
          </a:p>
          <a:p>
            <a:r>
              <a:rPr lang="en-US" dirty="0"/>
              <a:t>Prompt:</a:t>
            </a:r>
          </a:p>
          <a:p>
            <a:r>
              <a:rPr lang="en-US" dirty="0"/>
              <a:t>2D:2, stylized world, game level scene, fantasy, have lake, wallpaper --</a:t>
            </a:r>
            <a:r>
              <a:rPr lang="en-US" dirty="0" err="1"/>
              <a:t>ar</a:t>
            </a:r>
            <a:r>
              <a:rPr lang="en-US" dirty="0"/>
              <a:t> 16:9 --</a:t>
            </a:r>
            <a:r>
              <a:rPr lang="en-US" dirty="0" err="1"/>
              <a:t>niji</a:t>
            </a:r>
            <a:r>
              <a:rPr lang="en-US" dirty="0"/>
              <a:t> 6</a:t>
            </a:r>
          </a:p>
        </p:txBody>
      </p:sp>
      <p:sp>
        <p:nvSpPr>
          <p:cNvPr id="4" name="投影片編號版面配置區 3">
            <a:extLst>
              <a:ext uri="{FF2B5EF4-FFF2-40B4-BE49-F238E27FC236}">
                <a16:creationId xmlns:a16="http://schemas.microsoft.com/office/drawing/2014/main" id="{A6C51CD4-BD71-296A-196A-B5801F88948E}"/>
              </a:ext>
            </a:extLst>
          </p:cNvPr>
          <p:cNvSpPr>
            <a:spLocks noGrp="1"/>
          </p:cNvSpPr>
          <p:nvPr>
            <p:ph type="sldNum" sz="quarter" idx="5"/>
          </p:nvPr>
        </p:nvSpPr>
        <p:spPr/>
        <p:txBody>
          <a:bodyPr/>
          <a:lstStyle/>
          <a:p>
            <a:fld id="{E14E5198-66CA-43B5-AEE0-5209F55B148A}" type="slidenum">
              <a:rPr lang="en-US" smtClean="0"/>
              <a:t>10</a:t>
            </a:fld>
            <a:endParaRPr lang="en-US"/>
          </a:p>
        </p:txBody>
      </p:sp>
    </p:spTree>
    <p:extLst>
      <p:ext uri="{BB962C8B-B14F-4D97-AF65-F5344CB8AC3E}">
        <p14:creationId xmlns:p14="http://schemas.microsoft.com/office/powerpoint/2010/main" val="3698842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1DDDDA-17EB-0FA0-DFD3-44EB45C6378F}"/>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C6B8B35B-DF70-9501-D6AA-CFCBCB02C029}"/>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AECC2755-EB5D-B638-561A-360B7A8AB35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使用</a:t>
            </a:r>
            <a:r>
              <a:rPr lang="en-US" altLang="zh-TW" dirty="0"/>
              <a:t>Midjourney</a:t>
            </a:r>
            <a:r>
              <a:rPr lang="zh-TW" altLang="en-US" dirty="0"/>
              <a:t>的</a:t>
            </a:r>
            <a:r>
              <a:rPr lang="en-US" altLang="zh-TW" dirty="0"/>
              <a:t>niji6</a:t>
            </a:r>
            <a:r>
              <a:rPr lang="zh-TW" altLang="en-US" dirty="0"/>
              <a:t>模型</a:t>
            </a:r>
            <a:endParaRPr lang="en-US" altLang="zh-TW" dirty="0"/>
          </a:p>
          <a:p>
            <a:endParaRPr lang="en-US" dirty="0"/>
          </a:p>
          <a:p>
            <a:r>
              <a:rPr lang="en-US" dirty="0"/>
              <a:t>Prompt:</a:t>
            </a:r>
          </a:p>
          <a:p>
            <a:r>
              <a:rPr lang="en-US" dirty="0"/>
              <a:t>First-person perspective of a futuristic HUD interface with a game menu overlay. The display includes engineering mode elements such as system diagnostics, blueprint schematics, coding lines, and operational controls. --</a:t>
            </a:r>
            <a:r>
              <a:rPr lang="en-US" dirty="0" err="1"/>
              <a:t>niji</a:t>
            </a:r>
            <a:r>
              <a:rPr lang="en-US" dirty="0"/>
              <a:t> 6 --</a:t>
            </a:r>
            <a:r>
              <a:rPr lang="en-US" dirty="0" err="1"/>
              <a:t>ar</a:t>
            </a:r>
            <a:r>
              <a:rPr lang="en-US" dirty="0"/>
              <a:t> 1:1</a:t>
            </a:r>
          </a:p>
        </p:txBody>
      </p:sp>
      <p:sp>
        <p:nvSpPr>
          <p:cNvPr id="4" name="投影片編號版面配置區 3">
            <a:extLst>
              <a:ext uri="{FF2B5EF4-FFF2-40B4-BE49-F238E27FC236}">
                <a16:creationId xmlns:a16="http://schemas.microsoft.com/office/drawing/2014/main" id="{1766F2F1-8A13-82B5-E424-178DD27AAD62}"/>
              </a:ext>
            </a:extLst>
          </p:cNvPr>
          <p:cNvSpPr>
            <a:spLocks noGrp="1"/>
          </p:cNvSpPr>
          <p:nvPr>
            <p:ph type="sldNum" sz="quarter" idx="5"/>
          </p:nvPr>
        </p:nvSpPr>
        <p:spPr/>
        <p:txBody>
          <a:bodyPr/>
          <a:lstStyle/>
          <a:p>
            <a:fld id="{E14E5198-66CA-43B5-AEE0-5209F55B148A}" type="slidenum">
              <a:rPr lang="en-US" smtClean="0"/>
              <a:t>11</a:t>
            </a:fld>
            <a:endParaRPr lang="en-US"/>
          </a:p>
        </p:txBody>
      </p:sp>
    </p:spTree>
    <p:extLst>
      <p:ext uri="{BB962C8B-B14F-4D97-AF65-F5344CB8AC3E}">
        <p14:creationId xmlns:p14="http://schemas.microsoft.com/office/powerpoint/2010/main" val="35880611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B5CC918-B447-434E-B98E-5847BB49C259}"/>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817FCC70-CC4E-4CB6-B2CF-9FDA5AC4D34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BD08F018-0004-4322-AD0F-E6E740964233}"/>
              </a:ext>
            </a:extLst>
          </p:cNvPr>
          <p:cNvSpPr>
            <a:spLocks noGrp="1"/>
          </p:cNvSpPr>
          <p:nvPr>
            <p:ph type="dt" sz="half" idx="10"/>
          </p:nvPr>
        </p:nvSpPr>
        <p:spPr/>
        <p:txBody>
          <a:bodyPr/>
          <a:lstStyle/>
          <a:p>
            <a:fld id="{C3C90D7E-32D6-4894-AE08-7BBB3E610FC9}" type="datetimeFigureOut">
              <a:rPr lang="zh-TW" altLang="en-US" smtClean="0"/>
              <a:t>2025/1/2</a:t>
            </a:fld>
            <a:endParaRPr lang="zh-TW" altLang="en-US"/>
          </a:p>
        </p:txBody>
      </p:sp>
      <p:sp>
        <p:nvSpPr>
          <p:cNvPr id="5" name="頁尾版面配置區 4">
            <a:extLst>
              <a:ext uri="{FF2B5EF4-FFF2-40B4-BE49-F238E27FC236}">
                <a16:creationId xmlns:a16="http://schemas.microsoft.com/office/drawing/2014/main" id="{30427B34-CB13-41C7-B2F2-CED9BDC5B595}"/>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6FA962E-5B03-439A-928C-87366876542D}"/>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9630351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02F0018-7F8E-4206-A929-07CDC6B5F34A}"/>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9B801E88-34C3-4545-A358-81F5614FED64}"/>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60AFD716-8B99-4230-B55F-C8B88ECBB171}"/>
              </a:ext>
            </a:extLst>
          </p:cNvPr>
          <p:cNvSpPr>
            <a:spLocks noGrp="1"/>
          </p:cNvSpPr>
          <p:nvPr>
            <p:ph type="dt" sz="half" idx="10"/>
          </p:nvPr>
        </p:nvSpPr>
        <p:spPr/>
        <p:txBody>
          <a:bodyPr/>
          <a:lstStyle/>
          <a:p>
            <a:fld id="{C3C90D7E-32D6-4894-AE08-7BBB3E610FC9}" type="datetimeFigureOut">
              <a:rPr lang="zh-TW" altLang="en-US" smtClean="0"/>
              <a:t>2025/1/2</a:t>
            </a:fld>
            <a:endParaRPr lang="zh-TW" altLang="en-US"/>
          </a:p>
        </p:txBody>
      </p:sp>
      <p:sp>
        <p:nvSpPr>
          <p:cNvPr id="5" name="頁尾版面配置區 4">
            <a:extLst>
              <a:ext uri="{FF2B5EF4-FFF2-40B4-BE49-F238E27FC236}">
                <a16:creationId xmlns:a16="http://schemas.microsoft.com/office/drawing/2014/main" id="{EA374743-76D9-4BF8-A60C-2F50B2636A8A}"/>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00454594-6C11-4013-A666-A151E960EC9B}"/>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188953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70F760AC-E708-4605-85E2-7D0F424B3E29}"/>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84BECF48-F3B6-4D47-82A8-C6AE92EDC2F0}"/>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215DE52A-093E-4116-A2FE-F61BA999B89F}"/>
              </a:ext>
            </a:extLst>
          </p:cNvPr>
          <p:cNvSpPr>
            <a:spLocks noGrp="1"/>
          </p:cNvSpPr>
          <p:nvPr>
            <p:ph type="dt" sz="half" idx="10"/>
          </p:nvPr>
        </p:nvSpPr>
        <p:spPr/>
        <p:txBody>
          <a:bodyPr/>
          <a:lstStyle/>
          <a:p>
            <a:fld id="{C3C90D7E-32D6-4894-AE08-7BBB3E610FC9}" type="datetimeFigureOut">
              <a:rPr lang="zh-TW" altLang="en-US" smtClean="0"/>
              <a:t>2025/1/2</a:t>
            </a:fld>
            <a:endParaRPr lang="zh-TW" altLang="en-US"/>
          </a:p>
        </p:txBody>
      </p:sp>
      <p:sp>
        <p:nvSpPr>
          <p:cNvPr id="5" name="頁尾版面配置區 4">
            <a:extLst>
              <a:ext uri="{FF2B5EF4-FFF2-40B4-BE49-F238E27FC236}">
                <a16:creationId xmlns:a16="http://schemas.microsoft.com/office/drawing/2014/main" id="{34553FE1-A5D9-4070-AA9C-378F491D467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28EFDDC-5B11-4543-8144-518625EDA57F}"/>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483123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1BFCF4C-FB58-444C-B754-A594851E4C7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87C475D-648F-4511-A6FE-04B04F755F93}"/>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F511FCF8-D8F7-4914-920F-D63F2D97F713}"/>
              </a:ext>
            </a:extLst>
          </p:cNvPr>
          <p:cNvSpPr>
            <a:spLocks noGrp="1"/>
          </p:cNvSpPr>
          <p:nvPr>
            <p:ph type="dt" sz="half" idx="10"/>
          </p:nvPr>
        </p:nvSpPr>
        <p:spPr/>
        <p:txBody>
          <a:bodyPr/>
          <a:lstStyle/>
          <a:p>
            <a:fld id="{C3C90D7E-32D6-4894-AE08-7BBB3E610FC9}" type="datetimeFigureOut">
              <a:rPr lang="zh-TW" altLang="en-US" smtClean="0"/>
              <a:t>2025/1/2</a:t>
            </a:fld>
            <a:endParaRPr lang="zh-TW" altLang="en-US"/>
          </a:p>
        </p:txBody>
      </p:sp>
      <p:sp>
        <p:nvSpPr>
          <p:cNvPr id="5" name="頁尾版面配置區 4">
            <a:extLst>
              <a:ext uri="{FF2B5EF4-FFF2-40B4-BE49-F238E27FC236}">
                <a16:creationId xmlns:a16="http://schemas.microsoft.com/office/drawing/2014/main" id="{7E1D3E8F-338D-4B4D-B411-5282866FF95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7DF3AD5-06B6-42D8-AEDF-66CCE6582524}"/>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4198509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986B870-2B24-4658-9AEB-3C92E8E40B41}"/>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90235018-E757-4630-8511-F466B91926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37546C76-CF19-433D-9070-0A54A149F1B2}"/>
              </a:ext>
            </a:extLst>
          </p:cNvPr>
          <p:cNvSpPr>
            <a:spLocks noGrp="1"/>
          </p:cNvSpPr>
          <p:nvPr>
            <p:ph type="dt" sz="half" idx="10"/>
          </p:nvPr>
        </p:nvSpPr>
        <p:spPr/>
        <p:txBody>
          <a:bodyPr/>
          <a:lstStyle/>
          <a:p>
            <a:fld id="{C3C90D7E-32D6-4894-AE08-7BBB3E610FC9}" type="datetimeFigureOut">
              <a:rPr lang="zh-TW" altLang="en-US" smtClean="0"/>
              <a:t>2025/1/2</a:t>
            </a:fld>
            <a:endParaRPr lang="zh-TW" altLang="en-US"/>
          </a:p>
        </p:txBody>
      </p:sp>
      <p:sp>
        <p:nvSpPr>
          <p:cNvPr id="5" name="頁尾版面配置區 4">
            <a:extLst>
              <a:ext uri="{FF2B5EF4-FFF2-40B4-BE49-F238E27FC236}">
                <a16:creationId xmlns:a16="http://schemas.microsoft.com/office/drawing/2014/main" id="{9C9DC25F-827C-4564-AD0E-7FD815D53AF7}"/>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C0653A6-68AA-4213-8D62-EAF9243D6998}"/>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267755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8A74D77-9E6E-4FD1-97AD-0ADC1228B6AF}"/>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9FDE4E9B-689C-4373-B281-9636BE211982}"/>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CD25EC10-0BDA-4ECA-AB8E-059AC3378E22}"/>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63DAF127-0983-4C38-869C-C0A513FA9147}"/>
              </a:ext>
            </a:extLst>
          </p:cNvPr>
          <p:cNvSpPr>
            <a:spLocks noGrp="1"/>
          </p:cNvSpPr>
          <p:nvPr>
            <p:ph type="dt" sz="half" idx="10"/>
          </p:nvPr>
        </p:nvSpPr>
        <p:spPr/>
        <p:txBody>
          <a:bodyPr/>
          <a:lstStyle/>
          <a:p>
            <a:fld id="{C3C90D7E-32D6-4894-AE08-7BBB3E610FC9}" type="datetimeFigureOut">
              <a:rPr lang="zh-TW" altLang="en-US" smtClean="0"/>
              <a:t>2025/1/2</a:t>
            </a:fld>
            <a:endParaRPr lang="zh-TW" altLang="en-US"/>
          </a:p>
        </p:txBody>
      </p:sp>
      <p:sp>
        <p:nvSpPr>
          <p:cNvPr id="6" name="頁尾版面配置區 5">
            <a:extLst>
              <a:ext uri="{FF2B5EF4-FFF2-40B4-BE49-F238E27FC236}">
                <a16:creationId xmlns:a16="http://schemas.microsoft.com/office/drawing/2014/main" id="{E014CBA6-CCE3-4CF4-8E13-D895EDBD8F25}"/>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5CEAA8E5-79B3-445E-B8C3-29BD56CE6D7A}"/>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858213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00F76B6-8DEC-4A74-A06A-BA0146321CD8}"/>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F00F5C5-99A7-4F16-855A-F170362659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6722BEB2-C9B4-4C14-8234-D17E84349984}"/>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E4A41162-A0AC-4211-940F-4B92208F9B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E8EA159A-F9D7-4F58-A7C3-6E5B65E42266}"/>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AE973E80-9141-48B7-A9D7-605A4541768F}"/>
              </a:ext>
            </a:extLst>
          </p:cNvPr>
          <p:cNvSpPr>
            <a:spLocks noGrp="1"/>
          </p:cNvSpPr>
          <p:nvPr>
            <p:ph type="dt" sz="half" idx="10"/>
          </p:nvPr>
        </p:nvSpPr>
        <p:spPr/>
        <p:txBody>
          <a:bodyPr/>
          <a:lstStyle/>
          <a:p>
            <a:fld id="{C3C90D7E-32D6-4894-AE08-7BBB3E610FC9}" type="datetimeFigureOut">
              <a:rPr lang="zh-TW" altLang="en-US" smtClean="0"/>
              <a:t>2025/1/2</a:t>
            </a:fld>
            <a:endParaRPr lang="zh-TW" altLang="en-US"/>
          </a:p>
        </p:txBody>
      </p:sp>
      <p:sp>
        <p:nvSpPr>
          <p:cNvPr id="8" name="頁尾版面配置區 7">
            <a:extLst>
              <a:ext uri="{FF2B5EF4-FFF2-40B4-BE49-F238E27FC236}">
                <a16:creationId xmlns:a16="http://schemas.microsoft.com/office/drawing/2014/main" id="{6520B07A-79F8-43E7-8013-632DD2AED223}"/>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3B997D8F-4F1C-4DE6-A82C-3E0C38ACAE96}"/>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379995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CE04611-FD10-429D-89AA-73C259B64293}"/>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2D9009F3-A280-4DA8-ACC4-187DE2172BCA}"/>
              </a:ext>
            </a:extLst>
          </p:cNvPr>
          <p:cNvSpPr>
            <a:spLocks noGrp="1"/>
          </p:cNvSpPr>
          <p:nvPr>
            <p:ph type="dt" sz="half" idx="10"/>
          </p:nvPr>
        </p:nvSpPr>
        <p:spPr/>
        <p:txBody>
          <a:bodyPr/>
          <a:lstStyle/>
          <a:p>
            <a:fld id="{C3C90D7E-32D6-4894-AE08-7BBB3E610FC9}" type="datetimeFigureOut">
              <a:rPr lang="zh-TW" altLang="en-US" smtClean="0"/>
              <a:t>2025/1/2</a:t>
            </a:fld>
            <a:endParaRPr lang="zh-TW" altLang="en-US"/>
          </a:p>
        </p:txBody>
      </p:sp>
      <p:sp>
        <p:nvSpPr>
          <p:cNvPr id="4" name="頁尾版面配置區 3">
            <a:extLst>
              <a:ext uri="{FF2B5EF4-FFF2-40B4-BE49-F238E27FC236}">
                <a16:creationId xmlns:a16="http://schemas.microsoft.com/office/drawing/2014/main" id="{F8FD791E-F627-4DDB-AD69-F7639FDD1767}"/>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CE9C3C73-9A1B-4A20-B40C-BF8E0726E9AE}"/>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16621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1E1D8EED-F2A7-4221-9887-0DBB62EB3F80}"/>
              </a:ext>
            </a:extLst>
          </p:cNvPr>
          <p:cNvSpPr>
            <a:spLocks noGrp="1"/>
          </p:cNvSpPr>
          <p:nvPr>
            <p:ph type="dt" sz="half" idx="10"/>
          </p:nvPr>
        </p:nvSpPr>
        <p:spPr/>
        <p:txBody>
          <a:bodyPr/>
          <a:lstStyle/>
          <a:p>
            <a:fld id="{C3C90D7E-32D6-4894-AE08-7BBB3E610FC9}" type="datetimeFigureOut">
              <a:rPr lang="zh-TW" altLang="en-US" smtClean="0"/>
              <a:t>2025/1/2</a:t>
            </a:fld>
            <a:endParaRPr lang="zh-TW" altLang="en-US"/>
          </a:p>
        </p:txBody>
      </p:sp>
      <p:sp>
        <p:nvSpPr>
          <p:cNvPr id="3" name="頁尾版面配置區 2">
            <a:extLst>
              <a:ext uri="{FF2B5EF4-FFF2-40B4-BE49-F238E27FC236}">
                <a16:creationId xmlns:a16="http://schemas.microsoft.com/office/drawing/2014/main" id="{10593B39-DC86-45A7-85EF-B4DB9C28DC80}"/>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3D9056B2-6966-4CAF-94D1-2295A737E168}"/>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887241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C3076DF-D16B-4600-9550-96C6A8DD7F1A}"/>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9CD3D667-FDE5-4F5D-9495-588EC18912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22F511E7-BEEF-4F51-BA0E-52C1908D56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88060697-A92E-4178-A790-FCBB90D70573}"/>
              </a:ext>
            </a:extLst>
          </p:cNvPr>
          <p:cNvSpPr>
            <a:spLocks noGrp="1"/>
          </p:cNvSpPr>
          <p:nvPr>
            <p:ph type="dt" sz="half" idx="10"/>
          </p:nvPr>
        </p:nvSpPr>
        <p:spPr/>
        <p:txBody>
          <a:bodyPr/>
          <a:lstStyle/>
          <a:p>
            <a:fld id="{C3C90D7E-32D6-4894-AE08-7BBB3E610FC9}" type="datetimeFigureOut">
              <a:rPr lang="zh-TW" altLang="en-US" smtClean="0"/>
              <a:t>2025/1/2</a:t>
            </a:fld>
            <a:endParaRPr lang="zh-TW" altLang="en-US"/>
          </a:p>
        </p:txBody>
      </p:sp>
      <p:sp>
        <p:nvSpPr>
          <p:cNvPr id="6" name="頁尾版面配置區 5">
            <a:extLst>
              <a:ext uri="{FF2B5EF4-FFF2-40B4-BE49-F238E27FC236}">
                <a16:creationId xmlns:a16="http://schemas.microsoft.com/office/drawing/2014/main" id="{2A8E3F57-A99A-4C4C-BF14-EE42AB99CE78}"/>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39234440-6924-48D7-AC1A-200D5946BCA9}"/>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036183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E81694-0B93-4D65-9DA3-21597478A96C}"/>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23E4D718-8CB0-4334-BB8A-FB8B57D7CD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0DC47463-53E7-4FE3-B60B-1657D11127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28875DC5-6AFF-40C0-8C77-F81A0A3E1B0F}"/>
              </a:ext>
            </a:extLst>
          </p:cNvPr>
          <p:cNvSpPr>
            <a:spLocks noGrp="1"/>
          </p:cNvSpPr>
          <p:nvPr>
            <p:ph type="dt" sz="half" idx="10"/>
          </p:nvPr>
        </p:nvSpPr>
        <p:spPr/>
        <p:txBody>
          <a:bodyPr/>
          <a:lstStyle/>
          <a:p>
            <a:fld id="{C3C90D7E-32D6-4894-AE08-7BBB3E610FC9}" type="datetimeFigureOut">
              <a:rPr lang="zh-TW" altLang="en-US" smtClean="0"/>
              <a:t>2025/1/2</a:t>
            </a:fld>
            <a:endParaRPr lang="zh-TW" altLang="en-US"/>
          </a:p>
        </p:txBody>
      </p:sp>
      <p:sp>
        <p:nvSpPr>
          <p:cNvPr id="6" name="頁尾版面配置區 5">
            <a:extLst>
              <a:ext uri="{FF2B5EF4-FFF2-40B4-BE49-F238E27FC236}">
                <a16:creationId xmlns:a16="http://schemas.microsoft.com/office/drawing/2014/main" id="{24F8A973-6D07-4F0C-97A0-280FEFC238E0}"/>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DB60BB1E-F41B-40F0-929B-5208374980BF}"/>
              </a:ext>
            </a:extLst>
          </p:cNvPr>
          <p:cNvSpPr>
            <a:spLocks noGrp="1"/>
          </p:cNvSpPr>
          <p:nvPr>
            <p:ph type="sldNum" sz="quarter" idx="12"/>
          </p:nvPr>
        </p:nvSpPr>
        <p:spPr/>
        <p:txBody>
          <a:body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3148270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B8575AAC-624C-4B52-ABD4-699B1E35D2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76722991-C57D-471F-8271-C419A1CFB0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85C839DD-8CBF-4E23-A0C7-7C039E950B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C90D7E-32D6-4894-AE08-7BBB3E610FC9}" type="datetimeFigureOut">
              <a:rPr lang="zh-TW" altLang="en-US" smtClean="0"/>
              <a:t>2025/1/2</a:t>
            </a:fld>
            <a:endParaRPr lang="zh-TW" altLang="en-US"/>
          </a:p>
        </p:txBody>
      </p:sp>
      <p:sp>
        <p:nvSpPr>
          <p:cNvPr id="5" name="頁尾版面配置區 4">
            <a:extLst>
              <a:ext uri="{FF2B5EF4-FFF2-40B4-BE49-F238E27FC236}">
                <a16:creationId xmlns:a16="http://schemas.microsoft.com/office/drawing/2014/main" id="{12802D8A-77D4-418C-8190-43B6ADED21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7072B55E-2BE2-4AF4-AFF8-2A716F492F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1EC408-072F-4346-BD0A-D6AA5788A305}" type="slidenum">
              <a:rPr lang="zh-TW" altLang="en-US" smtClean="0"/>
              <a:t>‹#›</a:t>
            </a:fld>
            <a:endParaRPr lang="zh-TW" altLang="en-US"/>
          </a:p>
        </p:txBody>
      </p:sp>
    </p:spTree>
    <p:extLst>
      <p:ext uri="{BB962C8B-B14F-4D97-AF65-F5344CB8AC3E}">
        <p14:creationId xmlns:p14="http://schemas.microsoft.com/office/powerpoint/2010/main" val="20160520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6.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6.png"/><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2.mp3"/><Relationship Id="rId1" Type="http://schemas.microsoft.com/office/2007/relationships/media" Target="../media/media2.mp3"/><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1.pn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9.png"/><Relationship Id="rId2" Type="http://schemas.microsoft.com/office/2007/relationships/media" Target="../media/media3.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83210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F2CC17-210B-5286-3C6A-1C4B13447421}"/>
            </a:ext>
          </a:extLst>
        </p:cNvPr>
        <p:cNvGrpSpPr/>
        <p:nvPr/>
      </p:nvGrpSpPr>
      <p:grpSpPr>
        <a:xfrm>
          <a:off x="0" y="0"/>
          <a:ext cx="0" cy="0"/>
          <a:chOff x="0" y="0"/>
          <a:chExt cx="0" cy="0"/>
        </a:xfrm>
      </p:grpSpPr>
      <p:pic>
        <p:nvPicPr>
          <p:cNvPr id="3" name="圖片 2">
            <a:extLst>
              <a:ext uri="{FF2B5EF4-FFF2-40B4-BE49-F238E27FC236}">
                <a16:creationId xmlns:a16="http://schemas.microsoft.com/office/drawing/2014/main" id="{4D956915-C6B8-0A51-1E21-BFCF5C5566D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sp>
        <p:nvSpPr>
          <p:cNvPr id="4" name="文字方塊 3">
            <a:extLst>
              <a:ext uri="{FF2B5EF4-FFF2-40B4-BE49-F238E27FC236}">
                <a16:creationId xmlns:a16="http://schemas.microsoft.com/office/drawing/2014/main" id="{FC67B3EB-7CAD-85AA-4FDF-80B04C0CC1A7}"/>
              </a:ext>
            </a:extLst>
          </p:cNvPr>
          <p:cNvSpPr txBox="1"/>
          <p:nvPr/>
        </p:nvSpPr>
        <p:spPr>
          <a:xfrm>
            <a:off x="0" y="6488668"/>
            <a:ext cx="6096000" cy="369332"/>
          </a:xfrm>
          <a:prstGeom prst="rect">
            <a:avLst/>
          </a:prstGeom>
          <a:noFill/>
        </p:spPr>
        <p:txBody>
          <a:bodyPr wrap="square">
            <a:spAutoFit/>
          </a:bodyPr>
          <a:lstStyle/>
          <a:p>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3. </a:t>
            </a:r>
            <a:r>
              <a:rPr lang="zh-TW" altLang="en-US" sz="1800" b="1" i="0" u="none" strike="noStrike" dirty="0">
                <a:solidFill>
                  <a:schemeClr val="bg1"/>
                </a:solidFill>
                <a:effectLst/>
                <a:latin typeface="微軟正黑體" panose="020B0604030504040204" pitchFamily="34" charset="-120"/>
                <a:ea typeface="微軟正黑體" panose="020B0604030504040204" pitchFamily="34" charset="-120"/>
              </a:rPr>
              <a:t>努力</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a:t>
            </a:r>
            <a:r>
              <a:rPr lang="zh-TW" altLang="en-US" sz="1800" b="1" i="0" u="none" strike="noStrike" dirty="0">
                <a:solidFill>
                  <a:schemeClr val="bg1"/>
                </a:solidFill>
                <a:effectLst/>
                <a:latin typeface="微軟正黑體" panose="020B0604030504040204" pitchFamily="34" charset="-120"/>
                <a:ea typeface="微軟正黑體" panose="020B0604030504040204" pitchFamily="34" charset="-120"/>
              </a:rPr>
              <a:t>摸索</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4859611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out)">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767BE2-5D4A-296B-76F8-CFCC4A679AFF}"/>
            </a:ext>
          </a:extLst>
        </p:cNvPr>
        <p:cNvGrpSpPr/>
        <p:nvPr/>
      </p:nvGrpSpPr>
      <p:grpSpPr>
        <a:xfrm>
          <a:off x="0" y="0"/>
          <a:ext cx="0" cy="0"/>
          <a:chOff x="0" y="0"/>
          <a:chExt cx="0" cy="0"/>
        </a:xfrm>
      </p:grpSpPr>
      <p:pic>
        <p:nvPicPr>
          <p:cNvPr id="3" name="圖片 2">
            <a:extLst>
              <a:ext uri="{FF2B5EF4-FFF2-40B4-BE49-F238E27FC236}">
                <a16:creationId xmlns:a16="http://schemas.microsoft.com/office/drawing/2014/main" id="{0D6B682D-A8B3-D09C-E8E5-5444C5C79242}"/>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pic>
        <p:nvPicPr>
          <p:cNvPr id="4" name="圖片 3">
            <a:extLst>
              <a:ext uri="{FF2B5EF4-FFF2-40B4-BE49-F238E27FC236}">
                <a16:creationId xmlns:a16="http://schemas.microsoft.com/office/drawing/2014/main" id="{FA2FC19F-EF47-14E2-E3C6-D24A49E688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05000" y="723900"/>
            <a:ext cx="3797300" cy="3797300"/>
          </a:xfrm>
          <a:prstGeom prst="rect">
            <a:avLst/>
          </a:prstGeom>
          <a:solidFill>
            <a:srgbClr val="000000">
              <a:shade val="95000"/>
            </a:srgbClr>
          </a:solidFill>
          <a:ln w="76200" cap="sq">
            <a:solidFill>
              <a:srgbClr val="000000"/>
            </a:solidFill>
            <a:prstDash val="solid"/>
            <a:miter lim="800000"/>
          </a:ln>
          <a:effectLst>
            <a:outerShdw blurRad="254000" dist="190500" dir="2700000" sy="90000" algn="bl" rotWithShape="0">
              <a:srgbClr val="000000">
                <a:alpha val="40000"/>
              </a:srgbClr>
            </a:outerShdw>
          </a:effectLst>
        </p:spPr>
      </p:pic>
      <p:sp>
        <p:nvSpPr>
          <p:cNvPr id="7" name="文字方塊 6">
            <a:extLst>
              <a:ext uri="{FF2B5EF4-FFF2-40B4-BE49-F238E27FC236}">
                <a16:creationId xmlns:a16="http://schemas.microsoft.com/office/drawing/2014/main" id="{80E38FDA-4709-1830-3541-A1F16D85A3A0}"/>
              </a:ext>
            </a:extLst>
          </p:cNvPr>
          <p:cNvSpPr txBox="1"/>
          <p:nvPr/>
        </p:nvSpPr>
        <p:spPr>
          <a:xfrm>
            <a:off x="0" y="6488668"/>
            <a:ext cx="6096000" cy="369332"/>
          </a:xfrm>
          <a:prstGeom prst="rect">
            <a:avLst/>
          </a:prstGeom>
          <a:noFill/>
        </p:spPr>
        <p:txBody>
          <a:bodyPr wrap="square">
            <a:spAutoFit/>
          </a:bodyPr>
          <a:lstStyle/>
          <a:p>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3. </a:t>
            </a:r>
            <a:r>
              <a:rPr lang="zh-TW" altLang="en-US" sz="1800" b="1" i="0" u="none" strike="noStrike" dirty="0">
                <a:solidFill>
                  <a:schemeClr val="bg1"/>
                </a:solidFill>
                <a:effectLst/>
                <a:latin typeface="微軟正黑體" panose="020B0604030504040204" pitchFamily="34" charset="-120"/>
                <a:ea typeface="微軟正黑體" panose="020B0604030504040204" pitchFamily="34" charset="-120"/>
              </a:rPr>
              <a:t>努力</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a:t>
            </a:r>
            <a:r>
              <a:rPr lang="zh-TW" altLang="en-US" sz="1800" b="1" i="0" u="none" strike="noStrike" dirty="0">
                <a:solidFill>
                  <a:schemeClr val="bg1"/>
                </a:solidFill>
                <a:effectLst/>
                <a:latin typeface="微軟正黑體" panose="020B0604030504040204" pitchFamily="34" charset="-120"/>
                <a:ea typeface="微軟正黑體" panose="020B0604030504040204" pitchFamily="34" charset="-120"/>
              </a:rPr>
              <a:t>摸索</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674680765"/>
      </p:ext>
    </p:extLst>
  </p:cSld>
  <p:clrMapOvr>
    <a:masterClrMapping/>
  </p:clrMapOvr>
  <p:transition spd="slow">
    <p:wipe di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93000E-FECB-1495-C7F6-2DB70DB70263}"/>
            </a:ext>
          </a:extLst>
        </p:cNvPr>
        <p:cNvGrpSpPr/>
        <p:nvPr/>
      </p:nvGrpSpPr>
      <p:grpSpPr>
        <a:xfrm>
          <a:off x="0" y="0"/>
          <a:ext cx="0" cy="0"/>
          <a:chOff x="0" y="0"/>
          <a:chExt cx="0" cy="0"/>
        </a:xfrm>
      </p:grpSpPr>
      <p:pic>
        <p:nvPicPr>
          <p:cNvPr id="3" name="圖片 2">
            <a:extLst>
              <a:ext uri="{FF2B5EF4-FFF2-40B4-BE49-F238E27FC236}">
                <a16:creationId xmlns:a16="http://schemas.microsoft.com/office/drawing/2014/main" id="{0F9FEDDC-C27F-0C25-7E30-2C3D0453274F}"/>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pic>
        <p:nvPicPr>
          <p:cNvPr id="4" name="圖片 3">
            <a:extLst>
              <a:ext uri="{FF2B5EF4-FFF2-40B4-BE49-F238E27FC236}">
                <a16:creationId xmlns:a16="http://schemas.microsoft.com/office/drawing/2014/main" id="{F97FB6EC-7311-A278-9FEB-C3CFF95245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05000" y="723900"/>
            <a:ext cx="3797300" cy="3797300"/>
          </a:xfrm>
          <a:prstGeom prst="rect">
            <a:avLst/>
          </a:prstGeom>
          <a:solidFill>
            <a:srgbClr val="000000">
              <a:shade val="95000"/>
            </a:srgbClr>
          </a:solidFill>
          <a:ln w="76200" cap="sq">
            <a:solidFill>
              <a:srgbClr val="000000"/>
            </a:solidFill>
            <a:prstDash val="solid"/>
            <a:miter lim="800000"/>
          </a:ln>
          <a:effectLst>
            <a:outerShdw blurRad="254000" dist="190500" dir="2700000" sy="90000" algn="bl" rotWithShape="0">
              <a:srgbClr val="000000">
                <a:alpha val="40000"/>
              </a:srgbClr>
            </a:outerShdw>
          </a:effectLst>
        </p:spPr>
      </p:pic>
      <p:sp>
        <p:nvSpPr>
          <p:cNvPr id="7" name="文字方塊 6">
            <a:extLst>
              <a:ext uri="{FF2B5EF4-FFF2-40B4-BE49-F238E27FC236}">
                <a16:creationId xmlns:a16="http://schemas.microsoft.com/office/drawing/2014/main" id="{D2D6598F-AE02-4901-3F30-9695B57275BA}"/>
              </a:ext>
            </a:extLst>
          </p:cNvPr>
          <p:cNvSpPr txBox="1"/>
          <p:nvPr/>
        </p:nvSpPr>
        <p:spPr>
          <a:xfrm>
            <a:off x="0" y="6488668"/>
            <a:ext cx="6096000" cy="369332"/>
          </a:xfrm>
          <a:prstGeom prst="rect">
            <a:avLst/>
          </a:prstGeom>
          <a:noFill/>
        </p:spPr>
        <p:txBody>
          <a:bodyPr wrap="square">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4</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 </a:t>
            </a:r>
            <a:r>
              <a:rPr lang="zh-TW" altLang="en-US" sz="1800" b="1" i="0" u="none" strike="noStrike" dirty="0">
                <a:solidFill>
                  <a:schemeClr val="bg1"/>
                </a:solidFill>
                <a:effectLst/>
                <a:latin typeface="微軟正黑體" panose="020B0604030504040204" pitchFamily="34" charset="-120"/>
                <a:ea typeface="微軟正黑體" panose="020B0604030504040204" pitchFamily="34" charset="-120"/>
              </a:rPr>
              <a:t>結果</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537490857"/>
      </p:ext>
    </p:extLst>
  </p:cSld>
  <p:clrMapOvr>
    <a:masterClrMapping/>
  </p:clrMapOvr>
  <p:transition spd="slow">
    <p:wipe dir="d"/>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366960-A3EC-3172-0D92-9BF0E65DC3EE}"/>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DA6CAE26-8E62-1224-420F-D0A4CA8CF84F}"/>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grpSp>
        <p:nvGrpSpPr>
          <p:cNvPr id="12" name="群組 11">
            <a:extLst>
              <a:ext uri="{FF2B5EF4-FFF2-40B4-BE49-F238E27FC236}">
                <a16:creationId xmlns:a16="http://schemas.microsoft.com/office/drawing/2014/main" id="{C22AE9AD-FC4D-F1E8-CB5A-4E04CBE25C5D}"/>
              </a:ext>
            </a:extLst>
          </p:cNvPr>
          <p:cNvGrpSpPr/>
          <p:nvPr/>
        </p:nvGrpSpPr>
        <p:grpSpPr>
          <a:xfrm>
            <a:off x="1816100" y="635000"/>
            <a:ext cx="3975100" cy="3975100"/>
            <a:chOff x="1816100" y="635000"/>
            <a:chExt cx="3975100" cy="3975100"/>
          </a:xfrm>
        </p:grpSpPr>
        <p:pic>
          <p:nvPicPr>
            <p:cNvPr id="8" name="圖片 7">
              <a:extLst>
                <a:ext uri="{FF2B5EF4-FFF2-40B4-BE49-F238E27FC236}">
                  <a16:creationId xmlns:a16="http://schemas.microsoft.com/office/drawing/2014/main" id="{D4327F73-164D-0A49-3118-C23EBBECBD3A}"/>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816100" y="635000"/>
              <a:ext cx="3975100" cy="3975100"/>
            </a:xfrm>
            <a:prstGeom prst="rect">
              <a:avLst/>
            </a:prstGeom>
            <a:solidFill>
              <a:srgbClr val="000000">
                <a:shade val="95000"/>
              </a:srgbClr>
            </a:solidFill>
            <a:ln w="76200" cap="sq">
              <a:solidFill>
                <a:srgbClr val="000000"/>
              </a:solidFill>
              <a:miter lim="800000"/>
            </a:ln>
            <a:effectLst>
              <a:outerShdw blurRad="254000" dist="190500" dir="2700000" sy="90000" algn="bl" rotWithShape="0">
                <a:srgbClr val="000000">
                  <a:alpha val="40000"/>
                </a:srgbClr>
              </a:outerShdw>
            </a:effectLst>
          </p:spPr>
        </p:pic>
        <p:pic>
          <p:nvPicPr>
            <p:cNvPr id="6" name="圖片 5">
              <a:extLst>
                <a:ext uri="{FF2B5EF4-FFF2-40B4-BE49-F238E27FC236}">
                  <a16:creationId xmlns:a16="http://schemas.microsoft.com/office/drawing/2014/main" id="{EE28A868-CC40-099E-2468-4A82858F9F1B}"/>
                </a:ext>
              </a:extLst>
            </p:cNvPr>
            <p:cNvPicPr>
              <a:picLocks noChangeAspect="1"/>
            </p:cNvPicPr>
            <p:nvPr/>
          </p:nvPicPr>
          <p:blipFill>
            <a:blip r:embed="rId6">
              <a:duotone>
                <a:prstClr val="black"/>
                <a:srgbClr val="FF0000">
                  <a:tint val="45000"/>
                  <a:satMod val="400000"/>
                </a:srgbClr>
              </a:duotone>
              <a:extLst>
                <a:ext uri="{28A0092B-C50C-407E-A947-70E740481C1C}">
                  <a14:useLocalDpi xmlns:a14="http://schemas.microsoft.com/office/drawing/2010/main" val="0"/>
                </a:ext>
              </a:extLst>
            </a:blip>
            <a:stretch>
              <a:fillRect/>
            </a:stretch>
          </p:blipFill>
          <p:spPr>
            <a:xfrm>
              <a:off x="4857749" y="1850438"/>
              <a:ext cx="933451" cy="933451"/>
            </a:xfrm>
            <a:prstGeom prst="rect">
              <a:avLst/>
            </a:prstGeom>
            <a:solidFill>
              <a:srgbClr val="000000">
                <a:shade val="95000"/>
              </a:srgbClr>
            </a:solidFill>
            <a:ln w="76200" cap="sq">
              <a:noFill/>
              <a:prstDash val="solid"/>
              <a:miter lim="800000"/>
            </a:ln>
            <a:effectLst>
              <a:outerShdw blurRad="254000" dist="190500" dir="2700000" sy="90000" algn="bl" rotWithShape="0">
                <a:srgbClr val="000000">
                  <a:alpha val="40000"/>
                </a:srgbClr>
              </a:outerShdw>
            </a:effectLst>
            <a:scene3d>
              <a:camera prst="perspectiveHeroicExtremeLeftFacing">
                <a:rot lat="487347" lon="2400000" rev="21425485"/>
              </a:camera>
              <a:lightRig rig="threePt" dir="t"/>
            </a:scene3d>
          </p:spPr>
        </p:pic>
      </p:grpSp>
      <p:sp>
        <p:nvSpPr>
          <p:cNvPr id="11" name="文字方塊 10">
            <a:extLst>
              <a:ext uri="{FF2B5EF4-FFF2-40B4-BE49-F238E27FC236}">
                <a16:creationId xmlns:a16="http://schemas.microsoft.com/office/drawing/2014/main" id="{1D143997-A8DF-14C4-C599-D2ABE3D400AD}"/>
              </a:ext>
            </a:extLst>
          </p:cNvPr>
          <p:cNvSpPr txBox="1"/>
          <p:nvPr/>
        </p:nvSpPr>
        <p:spPr>
          <a:xfrm>
            <a:off x="0" y="6488668"/>
            <a:ext cx="6096000" cy="369332"/>
          </a:xfrm>
          <a:prstGeom prst="rect">
            <a:avLst/>
          </a:prstGeom>
          <a:noFill/>
        </p:spPr>
        <p:txBody>
          <a:bodyPr wrap="square">
            <a:spAutoFit/>
          </a:bodyPr>
          <a:lstStyle/>
          <a:p>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5. </a:t>
            </a:r>
            <a:r>
              <a:rPr lang="zh-TW" altLang="en-US" sz="1800" b="1" i="0" u="none" strike="noStrike" dirty="0">
                <a:solidFill>
                  <a:schemeClr val="bg1"/>
                </a:solidFill>
                <a:effectLst/>
                <a:latin typeface="微軟正黑體" panose="020B0604030504040204" pitchFamily="34" charset="-120"/>
                <a:ea typeface="微軟正黑體" panose="020B0604030504040204" pitchFamily="34" charset="-120"/>
              </a:rPr>
              <a:t>意外</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40173229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8624F6-3F65-2430-83CC-C7BE5BC722CF}"/>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23221539-C976-9EC1-C0B0-C2DEE521C317}"/>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0000"/>
                    </a14:imgEffect>
                  </a14:imgLayer>
                </a14:imgProps>
              </a:ex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pic>
        <p:nvPicPr>
          <p:cNvPr id="2" name="underwater-explosion">
            <a:hlinkClick r:id="" action="ppaction://media"/>
            <a:extLst>
              <a:ext uri="{FF2B5EF4-FFF2-40B4-BE49-F238E27FC236}">
                <a16:creationId xmlns:a16="http://schemas.microsoft.com/office/drawing/2014/main" id="{3193648A-7122-8C20-7A7F-17801D8D877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66800" y="977900"/>
            <a:ext cx="609600" cy="609600"/>
          </a:xfrm>
          <a:prstGeom prst="rect">
            <a:avLst/>
          </a:prstGeom>
        </p:spPr>
      </p:pic>
      <p:sp>
        <p:nvSpPr>
          <p:cNvPr id="4" name="文字方塊 3">
            <a:extLst>
              <a:ext uri="{FF2B5EF4-FFF2-40B4-BE49-F238E27FC236}">
                <a16:creationId xmlns:a16="http://schemas.microsoft.com/office/drawing/2014/main" id="{BFB8B4E5-93C2-E8DE-2630-138BF52C675D}"/>
              </a:ext>
            </a:extLst>
          </p:cNvPr>
          <p:cNvSpPr txBox="1"/>
          <p:nvPr/>
        </p:nvSpPr>
        <p:spPr>
          <a:xfrm>
            <a:off x="2940050" y="456625"/>
            <a:ext cx="3752850" cy="584775"/>
          </a:xfrm>
          <a:prstGeom prst="rect">
            <a:avLst/>
          </a:prstGeom>
          <a:noFill/>
        </p:spPr>
        <p:txBody>
          <a:bodyPr wrap="square">
            <a:spAutoFit/>
          </a:bodyPr>
          <a:lstStyle/>
          <a:p>
            <a:r>
              <a:rPr lang="zh-TW" altLang="en-US" sz="3200" b="1" i="0" u="none" strike="noStrike" dirty="0">
                <a:ln w="3175">
                  <a:solidFill>
                    <a:schemeClr val="tx1"/>
                  </a:solidFill>
                </a:ln>
                <a:solidFill>
                  <a:schemeClr val="bg1"/>
                </a:solidFill>
                <a:effectLst/>
                <a:latin typeface="標楷體" panose="03000509000000000000" pitchFamily="65" charset="-120"/>
                <a:ea typeface="標楷體" panose="03000509000000000000" pitchFamily="65" charset="-120"/>
              </a:rPr>
              <a:t>閉</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12" name="文字方塊 11">
            <a:extLst>
              <a:ext uri="{FF2B5EF4-FFF2-40B4-BE49-F238E27FC236}">
                <a16:creationId xmlns:a16="http://schemas.microsoft.com/office/drawing/2014/main" id="{E9707B6F-A3FE-3A78-C94C-94E285782930}"/>
              </a:ext>
            </a:extLst>
          </p:cNvPr>
          <p:cNvSpPr txBox="1"/>
          <p:nvPr/>
        </p:nvSpPr>
        <p:spPr>
          <a:xfrm>
            <a:off x="2940050" y="456625"/>
            <a:ext cx="37528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　</a:t>
            </a:r>
            <a:r>
              <a:rPr lang="zh-TW" altLang="en-US" sz="3200" b="1" i="0" u="none" strike="noStrike" dirty="0">
                <a:ln w="3175">
                  <a:solidFill>
                    <a:schemeClr val="tx1"/>
                  </a:solidFill>
                </a:ln>
                <a:solidFill>
                  <a:schemeClr val="bg1"/>
                </a:solidFill>
                <a:effectLst/>
                <a:latin typeface="標楷體" panose="03000509000000000000" pitchFamily="65" charset="-120"/>
                <a:ea typeface="標楷體" panose="03000509000000000000" pitchFamily="65" charset="-120"/>
              </a:rPr>
              <a:t>嘴</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15" name="文字方塊 14">
            <a:extLst>
              <a:ext uri="{FF2B5EF4-FFF2-40B4-BE49-F238E27FC236}">
                <a16:creationId xmlns:a16="http://schemas.microsoft.com/office/drawing/2014/main" id="{BDD2FAFF-8D14-FE6D-7535-B5B88AE7BEBA}"/>
              </a:ext>
            </a:extLst>
          </p:cNvPr>
          <p:cNvSpPr txBox="1"/>
          <p:nvPr/>
        </p:nvSpPr>
        <p:spPr>
          <a:xfrm>
            <a:off x="2940050" y="456625"/>
            <a:ext cx="37528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　　</a:t>
            </a:r>
            <a:r>
              <a:rPr lang="zh-TW" altLang="en-US" sz="3200" b="1" i="0" u="none" strike="noStrike" dirty="0">
                <a:ln w="3175">
                  <a:solidFill>
                    <a:schemeClr val="tx1"/>
                  </a:solidFill>
                </a:ln>
                <a:solidFill>
                  <a:schemeClr val="bg1"/>
                </a:solidFill>
                <a:effectLst/>
                <a:latin typeface="標楷體" panose="03000509000000000000" pitchFamily="65" charset="-120"/>
                <a:ea typeface="標楷體" panose="03000509000000000000" pitchFamily="65" charset="-120"/>
              </a:rPr>
              <a:t>！</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16" name="文字方塊 15">
            <a:extLst>
              <a:ext uri="{FF2B5EF4-FFF2-40B4-BE49-F238E27FC236}">
                <a16:creationId xmlns:a16="http://schemas.microsoft.com/office/drawing/2014/main" id="{E694A224-7F85-D5F5-D6BA-9013472C5039}"/>
              </a:ext>
            </a:extLst>
          </p:cNvPr>
          <p:cNvSpPr txBox="1"/>
          <p:nvPr/>
        </p:nvSpPr>
        <p:spPr>
          <a:xfrm>
            <a:off x="2940050" y="456625"/>
            <a:ext cx="37528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　　　</a:t>
            </a:r>
            <a:r>
              <a:rPr lang="zh-TW" altLang="en-US" sz="3200" b="1" i="0" u="none" strike="noStrike" dirty="0">
                <a:ln w="3175">
                  <a:solidFill>
                    <a:schemeClr val="tx1"/>
                  </a:solidFill>
                </a:ln>
                <a:solidFill>
                  <a:schemeClr val="bg1"/>
                </a:solidFill>
                <a:effectLst/>
                <a:latin typeface="標楷體" panose="03000509000000000000" pitchFamily="65" charset="-120"/>
                <a:ea typeface="標楷體" panose="03000509000000000000" pitchFamily="65" charset="-120"/>
              </a:rPr>
              <a:t>給</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17" name="文字方塊 16">
            <a:extLst>
              <a:ext uri="{FF2B5EF4-FFF2-40B4-BE49-F238E27FC236}">
                <a16:creationId xmlns:a16="http://schemas.microsoft.com/office/drawing/2014/main" id="{3EA530C6-B234-27E5-AA3C-27ECA068508B}"/>
              </a:ext>
            </a:extLst>
          </p:cNvPr>
          <p:cNvSpPr txBox="1"/>
          <p:nvPr/>
        </p:nvSpPr>
        <p:spPr>
          <a:xfrm>
            <a:off x="2940050" y="456624"/>
            <a:ext cx="37528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　　　　</a:t>
            </a:r>
            <a:r>
              <a:rPr lang="zh-TW" altLang="en-US" sz="3200" b="1" i="0" u="none" strike="noStrike" dirty="0">
                <a:ln w="3175">
                  <a:solidFill>
                    <a:schemeClr val="tx1"/>
                  </a:solidFill>
                </a:ln>
                <a:solidFill>
                  <a:schemeClr val="bg1"/>
                </a:solidFill>
                <a:effectLst/>
                <a:latin typeface="標楷體" panose="03000509000000000000" pitchFamily="65" charset="-120"/>
                <a:ea typeface="標楷體" panose="03000509000000000000" pitchFamily="65" charset="-120"/>
              </a:rPr>
              <a:t>我</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18" name="文字方塊 17">
            <a:extLst>
              <a:ext uri="{FF2B5EF4-FFF2-40B4-BE49-F238E27FC236}">
                <a16:creationId xmlns:a16="http://schemas.microsoft.com/office/drawing/2014/main" id="{0434BED7-51FC-0312-C553-6E875D0CEFBE}"/>
              </a:ext>
            </a:extLst>
          </p:cNvPr>
          <p:cNvSpPr txBox="1"/>
          <p:nvPr/>
        </p:nvSpPr>
        <p:spPr>
          <a:xfrm>
            <a:off x="2940050" y="456624"/>
            <a:ext cx="37528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　</a:t>
            </a:r>
            <a:r>
              <a:rPr lang="zh-TW" altLang="en-US" sz="3200" b="1" i="0" u="none" strike="noStrike" dirty="0">
                <a:ln w="3175">
                  <a:solidFill>
                    <a:schemeClr val="tx1"/>
                  </a:solidFill>
                </a:ln>
                <a:solidFill>
                  <a:schemeClr val="bg1"/>
                </a:solidFill>
                <a:effectLst/>
                <a:latin typeface="標楷體" panose="03000509000000000000" pitchFamily="65" charset="-120"/>
                <a:ea typeface="標楷體" panose="03000509000000000000" pitchFamily="65" charset="-120"/>
              </a:rPr>
              <a:t>　　　　安</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19" name="文字方塊 18">
            <a:extLst>
              <a:ext uri="{FF2B5EF4-FFF2-40B4-BE49-F238E27FC236}">
                <a16:creationId xmlns:a16="http://schemas.microsoft.com/office/drawing/2014/main" id="{462411E6-6A16-3F10-B8D3-2F341809D0C5}"/>
              </a:ext>
            </a:extLst>
          </p:cNvPr>
          <p:cNvSpPr txBox="1"/>
          <p:nvPr/>
        </p:nvSpPr>
        <p:spPr>
          <a:xfrm>
            <a:off x="2940050" y="456624"/>
            <a:ext cx="37528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　　　　　　靜</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20" name="文字方塊 19">
            <a:extLst>
              <a:ext uri="{FF2B5EF4-FFF2-40B4-BE49-F238E27FC236}">
                <a16:creationId xmlns:a16="http://schemas.microsoft.com/office/drawing/2014/main" id="{CE09E749-17FC-69AE-7D73-B545F8588458}"/>
              </a:ext>
            </a:extLst>
          </p:cNvPr>
          <p:cNvSpPr txBox="1"/>
          <p:nvPr/>
        </p:nvSpPr>
        <p:spPr>
          <a:xfrm>
            <a:off x="2940050" y="456624"/>
            <a:ext cx="37528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　　　　　　　</a:t>
            </a:r>
            <a:r>
              <a:rPr lang="zh-TW" altLang="en-US" sz="3200" b="1" i="0" u="none" strike="noStrike" dirty="0">
                <a:ln w="3175">
                  <a:solidFill>
                    <a:schemeClr val="tx1"/>
                  </a:solidFill>
                </a:ln>
                <a:solidFill>
                  <a:schemeClr val="bg1"/>
                </a:solidFill>
                <a:effectLst/>
                <a:latin typeface="標楷體" panose="03000509000000000000" pitchFamily="65" charset="-120"/>
                <a:ea typeface="標楷體" panose="03000509000000000000" pitchFamily="65" charset="-120"/>
              </a:rPr>
              <a:t>！</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21" name="文字方塊 20">
            <a:extLst>
              <a:ext uri="{FF2B5EF4-FFF2-40B4-BE49-F238E27FC236}">
                <a16:creationId xmlns:a16="http://schemas.microsoft.com/office/drawing/2014/main" id="{8B3E76F7-D69B-7659-41C3-FC88A83524B3}"/>
              </a:ext>
            </a:extLst>
          </p:cNvPr>
          <p:cNvSpPr txBox="1"/>
          <p:nvPr/>
        </p:nvSpPr>
        <p:spPr>
          <a:xfrm>
            <a:off x="0" y="6488668"/>
            <a:ext cx="6096000" cy="369332"/>
          </a:xfrm>
          <a:prstGeom prst="rect">
            <a:avLst/>
          </a:prstGeom>
          <a:noFill/>
        </p:spPr>
        <p:txBody>
          <a:bodyPr wrap="square">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6</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 </a:t>
            </a:r>
            <a:r>
              <a:rPr lang="zh-TW" altLang="en-US" b="1" dirty="0">
                <a:solidFill>
                  <a:schemeClr val="bg1"/>
                </a:solidFill>
                <a:latin typeface="微軟正黑體" panose="020B0604030504040204" pitchFamily="34" charset="-120"/>
                <a:ea typeface="微軟正黑體" panose="020B0604030504040204" pitchFamily="34" charset="-120"/>
              </a:rPr>
              <a:t>轉彎</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41604819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00" fill="hold"/>
                                        <p:tgtEl>
                                          <p:spTgt spid="2"/>
                                        </p:tgtEl>
                                      </p:cBhvr>
                                    </p:cmd>
                                  </p:childTnLst>
                                </p:cTn>
                              </p:par>
                              <p:par>
                                <p:cTn id="7" presetID="1" presetClass="entr" presetSubtype="0" fill="hold"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par>
                                <p:cTn id="9" presetID="1" presetClass="entr" presetSubtype="0" fill="hold" nodeType="withEffect">
                                  <p:stCondLst>
                                    <p:cond delay="100"/>
                                  </p:stCondLst>
                                  <p:childTnLst>
                                    <p:set>
                                      <p:cBhvr>
                                        <p:cTn id="10" dur="1" fill="hold">
                                          <p:stCondLst>
                                            <p:cond delay="9"/>
                                          </p:stCondLst>
                                        </p:cTn>
                                        <p:tgtEl>
                                          <p:spTgt spid="12">
                                            <p:txEl>
                                              <p:pRg st="0" end="0"/>
                                            </p:txEl>
                                          </p:spTgt>
                                        </p:tgtEl>
                                        <p:attrNameLst>
                                          <p:attrName>style.visibility</p:attrName>
                                        </p:attrNameLst>
                                      </p:cBhvr>
                                      <p:to>
                                        <p:strVal val="visible"/>
                                      </p:to>
                                    </p:set>
                                  </p:childTnLst>
                                </p:cTn>
                              </p:par>
                              <p:par>
                                <p:cTn id="11" presetID="1" presetClass="entr" presetSubtype="0" fill="hold" nodeType="withEffect">
                                  <p:stCondLst>
                                    <p:cond delay="200"/>
                                  </p:stCondLst>
                                  <p:childTnLst>
                                    <p:set>
                                      <p:cBhvr>
                                        <p:cTn id="12" dur="1" fill="hold">
                                          <p:stCondLst>
                                            <p:cond delay="9"/>
                                          </p:stCondLst>
                                        </p:cTn>
                                        <p:tgtEl>
                                          <p:spTgt spid="15">
                                            <p:txEl>
                                              <p:pRg st="0" end="0"/>
                                            </p:txEl>
                                          </p:spTgt>
                                        </p:tgtEl>
                                        <p:attrNameLst>
                                          <p:attrName>style.visibility</p:attrName>
                                        </p:attrNameLst>
                                      </p:cBhvr>
                                      <p:to>
                                        <p:strVal val="visible"/>
                                      </p:to>
                                    </p:set>
                                  </p:childTnLst>
                                </p:cTn>
                              </p:par>
                              <p:par>
                                <p:cTn id="13" presetID="1" presetClass="entr" presetSubtype="0" fill="hold" nodeType="withEffect">
                                  <p:stCondLst>
                                    <p:cond delay="300"/>
                                  </p:stCondLst>
                                  <p:childTnLst>
                                    <p:set>
                                      <p:cBhvr>
                                        <p:cTn id="14" dur="1" fill="hold">
                                          <p:stCondLst>
                                            <p:cond delay="9"/>
                                          </p:stCondLst>
                                        </p:cTn>
                                        <p:tgtEl>
                                          <p:spTgt spid="16">
                                            <p:txEl>
                                              <p:pRg st="0" end="0"/>
                                            </p:txEl>
                                          </p:spTgt>
                                        </p:tgtEl>
                                        <p:attrNameLst>
                                          <p:attrName>style.visibility</p:attrName>
                                        </p:attrNameLst>
                                      </p:cBhvr>
                                      <p:to>
                                        <p:strVal val="visible"/>
                                      </p:to>
                                    </p:set>
                                  </p:childTnLst>
                                </p:cTn>
                              </p:par>
                              <p:par>
                                <p:cTn id="15" presetID="1" presetClass="entr" presetSubtype="0" fill="hold" nodeType="withEffect">
                                  <p:stCondLst>
                                    <p:cond delay="400"/>
                                  </p:stCondLst>
                                  <p:childTnLst>
                                    <p:set>
                                      <p:cBhvr>
                                        <p:cTn id="16" dur="1" fill="hold">
                                          <p:stCondLst>
                                            <p:cond delay="9"/>
                                          </p:stCondLst>
                                        </p:cTn>
                                        <p:tgtEl>
                                          <p:spTgt spid="17">
                                            <p:txEl>
                                              <p:pRg st="0" end="0"/>
                                            </p:txEl>
                                          </p:spTgt>
                                        </p:tgtEl>
                                        <p:attrNameLst>
                                          <p:attrName>style.visibility</p:attrName>
                                        </p:attrNameLst>
                                      </p:cBhvr>
                                      <p:to>
                                        <p:strVal val="visible"/>
                                      </p:to>
                                    </p:set>
                                  </p:childTnLst>
                                </p:cTn>
                              </p:par>
                              <p:par>
                                <p:cTn id="17" presetID="1" presetClass="entr" presetSubtype="0" fill="hold" nodeType="withEffect">
                                  <p:stCondLst>
                                    <p:cond delay="500"/>
                                  </p:stCondLst>
                                  <p:childTnLst>
                                    <p:set>
                                      <p:cBhvr>
                                        <p:cTn id="18" dur="1" fill="hold">
                                          <p:stCondLst>
                                            <p:cond delay="9"/>
                                          </p:stCondLst>
                                        </p:cTn>
                                        <p:tgtEl>
                                          <p:spTgt spid="18">
                                            <p:txEl>
                                              <p:pRg st="0" end="0"/>
                                            </p:txEl>
                                          </p:spTgt>
                                        </p:tgtEl>
                                        <p:attrNameLst>
                                          <p:attrName>style.visibility</p:attrName>
                                        </p:attrNameLst>
                                      </p:cBhvr>
                                      <p:to>
                                        <p:strVal val="visible"/>
                                      </p:to>
                                    </p:set>
                                  </p:childTnLst>
                                </p:cTn>
                              </p:par>
                              <p:par>
                                <p:cTn id="19" presetID="1" presetClass="entr" presetSubtype="0" fill="hold" nodeType="withEffect">
                                  <p:stCondLst>
                                    <p:cond delay="600"/>
                                  </p:stCondLst>
                                  <p:childTnLst>
                                    <p:set>
                                      <p:cBhvr>
                                        <p:cTn id="20" dur="1" fill="hold">
                                          <p:stCondLst>
                                            <p:cond delay="9"/>
                                          </p:stCondLst>
                                        </p:cTn>
                                        <p:tgtEl>
                                          <p:spTgt spid="19">
                                            <p:txEl>
                                              <p:pRg st="0" end="0"/>
                                            </p:txEl>
                                          </p:spTgt>
                                        </p:tgtEl>
                                        <p:attrNameLst>
                                          <p:attrName>style.visibility</p:attrName>
                                        </p:attrNameLst>
                                      </p:cBhvr>
                                      <p:to>
                                        <p:strVal val="visible"/>
                                      </p:to>
                                    </p:set>
                                  </p:childTnLst>
                                </p:cTn>
                              </p:par>
                              <p:par>
                                <p:cTn id="21" presetID="1" presetClass="entr" presetSubtype="0" fill="hold" nodeType="withEffect">
                                  <p:stCondLst>
                                    <p:cond delay="700"/>
                                  </p:stCondLst>
                                  <p:childTnLst>
                                    <p:set>
                                      <p:cBhvr>
                                        <p:cTn id="22" dur="1" fill="hold">
                                          <p:stCondLst>
                                            <p:cond delay="9"/>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p:cTn id="23"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327508-4FC0-239F-E0DC-C5E055DF1162}"/>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D9709107-E530-A3FB-FD3F-CAA4ABE54385}"/>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sp>
        <p:nvSpPr>
          <p:cNvPr id="3" name="文字方塊 2">
            <a:extLst>
              <a:ext uri="{FF2B5EF4-FFF2-40B4-BE49-F238E27FC236}">
                <a16:creationId xmlns:a16="http://schemas.microsoft.com/office/drawing/2014/main" id="{FB8B49A2-3401-1A4C-D623-9558BB24D887}"/>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6" name="文字方塊 5">
            <a:extLst>
              <a:ext uri="{FF2B5EF4-FFF2-40B4-BE49-F238E27FC236}">
                <a16:creationId xmlns:a16="http://schemas.microsoft.com/office/drawing/2014/main" id="{578CA8C0-8951-CC20-170A-1FB7D9114F47}"/>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7" name="文字方塊 6">
            <a:extLst>
              <a:ext uri="{FF2B5EF4-FFF2-40B4-BE49-F238E27FC236}">
                <a16:creationId xmlns:a16="http://schemas.microsoft.com/office/drawing/2014/main" id="{8F02A9D4-1F64-CC8F-A296-CEBD71C799A5}"/>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8" name="文字方塊 7">
            <a:extLst>
              <a:ext uri="{FF2B5EF4-FFF2-40B4-BE49-F238E27FC236}">
                <a16:creationId xmlns:a16="http://schemas.microsoft.com/office/drawing/2014/main" id="{D38BC761-D7AD-7FF0-6D3F-1FBE5B7B77FA}"/>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9" name="文字方塊 8">
            <a:extLst>
              <a:ext uri="{FF2B5EF4-FFF2-40B4-BE49-F238E27FC236}">
                <a16:creationId xmlns:a16="http://schemas.microsoft.com/office/drawing/2014/main" id="{41DDB5D3-7E27-9367-EE0E-215F42242F93}"/>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10" name="文字方塊 9">
            <a:extLst>
              <a:ext uri="{FF2B5EF4-FFF2-40B4-BE49-F238E27FC236}">
                <a16:creationId xmlns:a16="http://schemas.microsoft.com/office/drawing/2014/main" id="{8477BACF-AE09-5CFB-ED7D-F21EB163C5BE}"/>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11" name="文字方塊 10">
            <a:extLst>
              <a:ext uri="{FF2B5EF4-FFF2-40B4-BE49-F238E27FC236}">
                <a16:creationId xmlns:a16="http://schemas.microsoft.com/office/drawing/2014/main" id="{0C64F311-4C16-4B86-9737-030CAE7E59B9}"/>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13" name="文字方塊 12">
            <a:extLst>
              <a:ext uri="{FF2B5EF4-FFF2-40B4-BE49-F238E27FC236}">
                <a16:creationId xmlns:a16="http://schemas.microsoft.com/office/drawing/2014/main" id="{E28FB0F9-E2AE-4958-DA7B-5A7AC56226B7}"/>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14" name="文字方塊 13">
            <a:extLst>
              <a:ext uri="{FF2B5EF4-FFF2-40B4-BE49-F238E27FC236}">
                <a16:creationId xmlns:a16="http://schemas.microsoft.com/office/drawing/2014/main" id="{E70D64A4-B058-C0B9-2839-3ADCDCBFE1DC}"/>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21" name="文字方塊 20">
            <a:extLst>
              <a:ext uri="{FF2B5EF4-FFF2-40B4-BE49-F238E27FC236}">
                <a16:creationId xmlns:a16="http://schemas.microsoft.com/office/drawing/2014/main" id="{0ADAAE10-9F52-8125-6E88-EFB758AA3843}"/>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22" name="文字方塊 21">
            <a:extLst>
              <a:ext uri="{FF2B5EF4-FFF2-40B4-BE49-F238E27FC236}">
                <a16:creationId xmlns:a16="http://schemas.microsoft.com/office/drawing/2014/main" id="{71D25901-CAB9-FB32-2BCE-8125A79AF065}"/>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我是誰不重要，要回去可</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23" name="文字方塊 22">
            <a:extLst>
              <a:ext uri="{FF2B5EF4-FFF2-40B4-BE49-F238E27FC236}">
                <a16:creationId xmlns:a16="http://schemas.microsoft.com/office/drawing/2014/main" id="{81E880CA-2280-A1AE-2F9E-FAD4A3568C2D}"/>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我是誰不重要，要回去可以</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24" name="文字方塊 23">
            <a:extLst>
              <a:ext uri="{FF2B5EF4-FFF2-40B4-BE49-F238E27FC236}">
                <a16:creationId xmlns:a16="http://schemas.microsoft.com/office/drawing/2014/main" id="{26B45A8B-E934-ACF2-F88F-7B09E9CECC11}"/>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我是誰不重要，要回去可以，</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25" name="文字方塊 24">
            <a:extLst>
              <a:ext uri="{FF2B5EF4-FFF2-40B4-BE49-F238E27FC236}">
                <a16:creationId xmlns:a16="http://schemas.microsoft.com/office/drawing/2014/main" id="{403292D0-8C0F-6FE7-21D5-FEEE3373F132}"/>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我是誰不重要，要回去可以，但你</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28" name="文字方塊 27">
            <a:extLst>
              <a:ext uri="{FF2B5EF4-FFF2-40B4-BE49-F238E27FC236}">
                <a16:creationId xmlns:a16="http://schemas.microsoft.com/office/drawing/2014/main" id="{7E124370-9B63-AA99-BA5A-DEAD36BEF389}"/>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我是誰不重要，要回去可以，但你要</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29" name="文字方塊 28">
            <a:extLst>
              <a:ext uri="{FF2B5EF4-FFF2-40B4-BE49-F238E27FC236}">
                <a16:creationId xmlns:a16="http://schemas.microsoft.com/office/drawing/2014/main" id="{D48F507B-4AF0-AE77-EAFF-2F89B0B688A2}"/>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我是誰不重要，要回去可以，但你要回</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30" name="文字方塊 29">
            <a:extLst>
              <a:ext uri="{FF2B5EF4-FFF2-40B4-BE49-F238E27FC236}">
                <a16:creationId xmlns:a16="http://schemas.microsoft.com/office/drawing/2014/main" id="{0D3CA5D5-2284-A12B-4AFD-6F4CE15C5882}"/>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我是誰不重要，要回去可以，但你要回答</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31" name="文字方塊 30">
            <a:extLst>
              <a:ext uri="{FF2B5EF4-FFF2-40B4-BE49-F238E27FC236}">
                <a16:creationId xmlns:a16="http://schemas.microsoft.com/office/drawing/2014/main" id="{7499E63E-04EF-FF3E-E70D-70AC2AED6F4F}"/>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我是誰不重要，要回去可以，但你要回答我</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32" name="文字方塊 31">
            <a:extLst>
              <a:ext uri="{FF2B5EF4-FFF2-40B4-BE49-F238E27FC236}">
                <a16:creationId xmlns:a16="http://schemas.microsoft.com/office/drawing/2014/main" id="{A56865EC-D953-16C1-6208-AAB115AC4C0A}"/>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我是誰不重要，要回去可以，但你要回答我問</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33" name="文字方塊 32">
            <a:extLst>
              <a:ext uri="{FF2B5EF4-FFF2-40B4-BE49-F238E27FC236}">
                <a16:creationId xmlns:a16="http://schemas.microsoft.com/office/drawing/2014/main" id="{778BCAA9-3FA1-C69F-55E5-366FAB5D05FE}"/>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我是誰不重要，要回去可以，但你要回答我問題</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34" name="文字方塊 33">
            <a:extLst>
              <a:ext uri="{FF2B5EF4-FFF2-40B4-BE49-F238E27FC236}">
                <a16:creationId xmlns:a16="http://schemas.microsoft.com/office/drawing/2014/main" id="{D6A0E603-7E11-D574-5AE3-9D49786CCE61}"/>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我是誰不重要，要回去可以，但你要回答我問題！</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2" name="文字方塊 1">
            <a:extLst>
              <a:ext uri="{FF2B5EF4-FFF2-40B4-BE49-F238E27FC236}">
                <a16:creationId xmlns:a16="http://schemas.microsoft.com/office/drawing/2014/main" id="{EE84E445-77A6-8F5B-7AA6-FB31D67C8B1D}"/>
              </a:ext>
            </a:extLst>
          </p:cNvPr>
          <p:cNvSpPr txBox="1"/>
          <p:nvPr/>
        </p:nvSpPr>
        <p:spPr>
          <a:xfrm>
            <a:off x="0" y="6488668"/>
            <a:ext cx="6096000" cy="369332"/>
          </a:xfrm>
          <a:prstGeom prst="rect">
            <a:avLst/>
          </a:prstGeom>
          <a:noFill/>
        </p:spPr>
        <p:txBody>
          <a:bodyPr wrap="square">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6</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 </a:t>
            </a:r>
            <a:r>
              <a:rPr lang="zh-TW" altLang="en-US" b="1" dirty="0">
                <a:solidFill>
                  <a:schemeClr val="bg1"/>
                </a:solidFill>
                <a:latin typeface="微軟正黑體" panose="020B0604030504040204" pitchFamily="34" charset="-120"/>
                <a:ea typeface="微軟正黑體" panose="020B0604030504040204" pitchFamily="34" charset="-120"/>
              </a:rPr>
              <a:t>轉彎</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6667885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9"/>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100"/>
                                  </p:stCondLst>
                                  <p:childTnLst>
                                    <p:set>
                                      <p:cBhvr>
                                        <p:cTn id="8" dur="1" fill="hold">
                                          <p:stCondLst>
                                            <p:cond delay="9"/>
                                          </p:stCondLst>
                                        </p:cTn>
                                        <p:tgtEl>
                                          <p:spTgt spid="6">
                                            <p:txEl>
                                              <p:pRg st="0" end="0"/>
                                            </p:txEl>
                                          </p:spTgt>
                                        </p:tgtEl>
                                        <p:attrNameLst>
                                          <p:attrName>style.visibility</p:attrName>
                                        </p:attrNameLst>
                                      </p:cBhvr>
                                      <p:to>
                                        <p:strVal val="visible"/>
                                      </p:to>
                                    </p:set>
                                  </p:childTnLst>
                                </p:cTn>
                              </p:par>
                              <p:par>
                                <p:cTn id="9" presetID="1" presetClass="entr" presetSubtype="0" fill="hold" nodeType="withEffect">
                                  <p:stCondLst>
                                    <p:cond delay="200"/>
                                  </p:stCondLst>
                                  <p:childTnLst>
                                    <p:set>
                                      <p:cBhvr>
                                        <p:cTn id="10" dur="1" fill="hold">
                                          <p:stCondLst>
                                            <p:cond delay="9"/>
                                          </p:stCondLst>
                                        </p:cTn>
                                        <p:tgtEl>
                                          <p:spTgt spid="7">
                                            <p:txEl>
                                              <p:pRg st="0" end="0"/>
                                            </p:txEl>
                                          </p:spTgt>
                                        </p:tgtEl>
                                        <p:attrNameLst>
                                          <p:attrName>style.visibility</p:attrName>
                                        </p:attrNameLst>
                                      </p:cBhvr>
                                      <p:to>
                                        <p:strVal val="visible"/>
                                      </p:to>
                                    </p:set>
                                  </p:childTnLst>
                                </p:cTn>
                              </p:par>
                              <p:par>
                                <p:cTn id="11" presetID="1" presetClass="entr" presetSubtype="0" fill="hold" nodeType="withEffect">
                                  <p:stCondLst>
                                    <p:cond delay="300"/>
                                  </p:stCondLst>
                                  <p:childTnLst>
                                    <p:set>
                                      <p:cBhvr>
                                        <p:cTn id="12" dur="1" fill="hold">
                                          <p:stCondLst>
                                            <p:cond delay="9"/>
                                          </p:stCondLst>
                                        </p:cTn>
                                        <p:tgtEl>
                                          <p:spTgt spid="8">
                                            <p:txEl>
                                              <p:pRg st="0" end="0"/>
                                            </p:txEl>
                                          </p:spTgt>
                                        </p:tgtEl>
                                        <p:attrNameLst>
                                          <p:attrName>style.visibility</p:attrName>
                                        </p:attrNameLst>
                                      </p:cBhvr>
                                      <p:to>
                                        <p:strVal val="visible"/>
                                      </p:to>
                                    </p:set>
                                  </p:childTnLst>
                                </p:cTn>
                              </p:par>
                              <p:par>
                                <p:cTn id="13" presetID="1" presetClass="entr" presetSubtype="0" fill="hold" nodeType="withEffect">
                                  <p:stCondLst>
                                    <p:cond delay="400"/>
                                  </p:stCondLst>
                                  <p:childTnLst>
                                    <p:set>
                                      <p:cBhvr>
                                        <p:cTn id="14" dur="1" fill="hold">
                                          <p:stCondLst>
                                            <p:cond delay="9"/>
                                          </p:stCondLst>
                                        </p:cTn>
                                        <p:tgtEl>
                                          <p:spTgt spid="9">
                                            <p:txEl>
                                              <p:pRg st="0" end="0"/>
                                            </p:txEl>
                                          </p:spTgt>
                                        </p:tgtEl>
                                        <p:attrNameLst>
                                          <p:attrName>style.visibility</p:attrName>
                                        </p:attrNameLst>
                                      </p:cBhvr>
                                      <p:to>
                                        <p:strVal val="visible"/>
                                      </p:to>
                                    </p:set>
                                  </p:childTnLst>
                                </p:cTn>
                              </p:par>
                              <p:par>
                                <p:cTn id="15" presetID="1" presetClass="entr" presetSubtype="0" fill="hold" nodeType="withEffect">
                                  <p:stCondLst>
                                    <p:cond delay="500"/>
                                  </p:stCondLst>
                                  <p:childTnLst>
                                    <p:set>
                                      <p:cBhvr>
                                        <p:cTn id="16" dur="1" fill="hold">
                                          <p:stCondLst>
                                            <p:cond delay="9"/>
                                          </p:stCondLst>
                                        </p:cTn>
                                        <p:tgtEl>
                                          <p:spTgt spid="10">
                                            <p:txEl>
                                              <p:pRg st="0" end="0"/>
                                            </p:txEl>
                                          </p:spTgt>
                                        </p:tgtEl>
                                        <p:attrNameLst>
                                          <p:attrName>style.visibility</p:attrName>
                                        </p:attrNameLst>
                                      </p:cBhvr>
                                      <p:to>
                                        <p:strVal val="visible"/>
                                      </p:to>
                                    </p:set>
                                  </p:childTnLst>
                                </p:cTn>
                              </p:par>
                              <p:par>
                                <p:cTn id="17" presetID="1" presetClass="entr" presetSubtype="0" fill="hold" nodeType="withEffect">
                                  <p:stCondLst>
                                    <p:cond delay="600"/>
                                  </p:stCondLst>
                                  <p:childTnLst>
                                    <p:set>
                                      <p:cBhvr>
                                        <p:cTn id="18" dur="1" fill="hold">
                                          <p:stCondLst>
                                            <p:cond delay="9"/>
                                          </p:stCondLst>
                                        </p:cTn>
                                        <p:tgtEl>
                                          <p:spTgt spid="11">
                                            <p:txEl>
                                              <p:pRg st="0" end="0"/>
                                            </p:txEl>
                                          </p:spTgt>
                                        </p:tgtEl>
                                        <p:attrNameLst>
                                          <p:attrName>style.visibility</p:attrName>
                                        </p:attrNameLst>
                                      </p:cBhvr>
                                      <p:to>
                                        <p:strVal val="visible"/>
                                      </p:to>
                                    </p:set>
                                  </p:childTnLst>
                                </p:cTn>
                              </p:par>
                              <p:par>
                                <p:cTn id="19" presetID="1" presetClass="entr" presetSubtype="0" fill="hold" nodeType="withEffect">
                                  <p:stCondLst>
                                    <p:cond delay="700"/>
                                  </p:stCondLst>
                                  <p:childTnLst>
                                    <p:set>
                                      <p:cBhvr>
                                        <p:cTn id="20" dur="1" fill="hold">
                                          <p:stCondLst>
                                            <p:cond delay="9"/>
                                          </p:stCondLst>
                                        </p:cTn>
                                        <p:tgtEl>
                                          <p:spTgt spid="13">
                                            <p:txEl>
                                              <p:pRg st="0" end="0"/>
                                            </p:txEl>
                                          </p:spTgt>
                                        </p:tgtEl>
                                        <p:attrNameLst>
                                          <p:attrName>style.visibility</p:attrName>
                                        </p:attrNameLst>
                                      </p:cBhvr>
                                      <p:to>
                                        <p:strVal val="visible"/>
                                      </p:to>
                                    </p:set>
                                  </p:childTnLst>
                                </p:cTn>
                              </p:par>
                              <p:par>
                                <p:cTn id="21" presetID="1" presetClass="entr" presetSubtype="0" fill="hold" nodeType="withEffect">
                                  <p:stCondLst>
                                    <p:cond delay="800"/>
                                  </p:stCondLst>
                                  <p:childTnLst>
                                    <p:set>
                                      <p:cBhvr>
                                        <p:cTn id="22" dur="1" fill="hold">
                                          <p:stCondLst>
                                            <p:cond delay="9"/>
                                          </p:stCondLst>
                                        </p:cTn>
                                        <p:tgtEl>
                                          <p:spTgt spid="14">
                                            <p:txEl>
                                              <p:pRg st="0" end="0"/>
                                            </p:txEl>
                                          </p:spTgt>
                                        </p:tgtEl>
                                        <p:attrNameLst>
                                          <p:attrName>style.visibility</p:attrName>
                                        </p:attrNameLst>
                                      </p:cBhvr>
                                      <p:to>
                                        <p:strVal val="visible"/>
                                      </p:to>
                                    </p:set>
                                  </p:childTnLst>
                                </p:cTn>
                              </p:par>
                              <p:par>
                                <p:cTn id="23" presetID="1" presetClass="entr" presetSubtype="0" fill="hold" nodeType="withEffect">
                                  <p:stCondLst>
                                    <p:cond delay="900"/>
                                  </p:stCondLst>
                                  <p:childTnLst>
                                    <p:set>
                                      <p:cBhvr>
                                        <p:cTn id="24" dur="1" fill="hold">
                                          <p:stCondLst>
                                            <p:cond delay="9"/>
                                          </p:stCondLst>
                                        </p:cTn>
                                        <p:tgtEl>
                                          <p:spTgt spid="21">
                                            <p:txEl>
                                              <p:pRg st="0" end="0"/>
                                            </p:txEl>
                                          </p:spTgt>
                                        </p:tgtEl>
                                        <p:attrNameLst>
                                          <p:attrName>style.visibility</p:attrName>
                                        </p:attrNameLst>
                                      </p:cBhvr>
                                      <p:to>
                                        <p:strVal val="visible"/>
                                      </p:to>
                                    </p:set>
                                  </p:childTnLst>
                                </p:cTn>
                              </p:par>
                              <p:par>
                                <p:cTn id="25" presetID="1" presetClass="entr" presetSubtype="0" fill="hold" nodeType="withEffect">
                                  <p:stCondLst>
                                    <p:cond delay="1000"/>
                                  </p:stCondLst>
                                  <p:childTnLst>
                                    <p:set>
                                      <p:cBhvr>
                                        <p:cTn id="26" dur="1" fill="hold">
                                          <p:stCondLst>
                                            <p:cond delay="9"/>
                                          </p:stCondLst>
                                        </p:cTn>
                                        <p:tgtEl>
                                          <p:spTgt spid="22">
                                            <p:txEl>
                                              <p:pRg st="0" end="0"/>
                                            </p:txEl>
                                          </p:spTgt>
                                        </p:tgtEl>
                                        <p:attrNameLst>
                                          <p:attrName>style.visibility</p:attrName>
                                        </p:attrNameLst>
                                      </p:cBhvr>
                                      <p:to>
                                        <p:strVal val="visible"/>
                                      </p:to>
                                    </p:set>
                                  </p:childTnLst>
                                </p:cTn>
                              </p:par>
                              <p:par>
                                <p:cTn id="27" presetID="1" presetClass="entr" presetSubtype="0" fill="hold" nodeType="withEffect">
                                  <p:stCondLst>
                                    <p:cond delay="1100"/>
                                  </p:stCondLst>
                                  <p:childTnLst>
                                    <p:set>
                                      <p:cBhvr>
                                        <p:cTn id="28" dur="1" fill="hold">
                                          <p:stCondLst>
                                            <p:cond delay="9"/>
                                          </p:stCondLst>
                                        </p:cTn>
                                        <p:tgtEl>
                                          <p:spTgt spid="23">
                                            <p:txEl>
                                              <p:pRg st="0" end="0"/>
                                            </p:txEl>
                                          </p:spTgt>
                                        </p:tgtEl>
                                        <p:attrNameLst>
                                          <p:attrName>style.visibility</p:attrName>
                                        </p:attrNameLst>
                                      </p:cBhvr>
                                      <p:to>
                                        <p:strVal val="visible"/>
                                      </p:to>
                                    </p:set>
                                  </p:childTnLst>
                                </p:cTn>
                              </p:par>
                              <p:par>
                                <p:cTn id="29" presetID="1" presetClass="entr" presetSubtype="0" fill="hold" nodeType="withEffect">
                                  <p:stCondLst>
                                    <p:cond delay="1200"/>
                                  </p:stCondLst>
                                  <p:childTnLst>
                                    <p:set>
                                      <p:cBhvr>
                                        <p:cTn id="30" dur="1" fill="hold">
                                          <p:stCondLst>
                                            <p:cond delay="9"/>
                                          </p:stCondLst>
                                        </p:cTn>
                                        <p:tgtEl>
                                          <p:spTgt spid="24">
                                            <p:txEl>
                                              <p:pRg st="0" end="0"/>
                                            </p:txEl>
                                          </p:spTgt>
                                        </p:tgtEl>
                                        <p:attrNameLst>
                                          <p:attrName>style.visibility</p:attrName>
                                        </p:attrNameLst>
                                      </p:cBhvr>
                                      <p:to>
                                        <p:strVal val="visible"/>
                                      </p:to>
                                    </p:set>
                                  </p:childTnLst>
                                </p:cTn>
                              </p:par>
                              <p:par>
                                <p:cTn id="31" presetID="1" presetClass="entr" presetSubtype="0" fill="hold" nodeType="withEffect">
                                  <p:stCondLst>
                                    <p:cond delay="1300"/>
                                  </p:stCondLst>
                                  <p:childTnLst>
                                    <p:set>
                                      <p:cBhvr>
                                        <p:cTn id="32" dur="1" fill="hold">
                                          <p:stCondLst>
                                            <p:cond delay="9"/>
                                          </p:stCondLst>
                                        </p:cTn>
                                        <p:tgtEl>
                                          <p:spTgt spid="25">
                                            <p:txEl>
                                              <p:pRg st="0" end="0"/>
                                            </p:txEl>
                                          </p:spTgt>
                                        </p:tgtEl>
                                        <p:attrNameLst>
                                          <p:attrName>style.visibility</p:attrName>
                                        </p:attrNameLst>
                                      </p:cBhvr>
                                      <p:to>
                                        <p:strVal val="visible"/>
                                      </p:to>
                                    </p:set>
                                  </p:childTnLst>
                                </p:cTn>
                              </p:par>
                              <p:par>
                                <p:cTn id="33" presetID="1" presetClass="entr" presetSubtype="0" fill="hold" nodeType="withEffect">
                                  <p:stCondLst>
                                    <p:cond delay="1400"/>
                                  </p:stCondLst>
                                  <p:childTnLst>
                                    <p:set>
                                      <p:cBhvr>
                                        <p:cTn id="34" dur="1" fill="hold">
                                          <p:stCondLst>
                                            <p:cond delay="9"/>
                                          </p:stCondLst>
                                        </p:cTn>
                                        <p:tgtEl>
                                          <p:spTgt spid="28">
                                            <p:txEl>
                                              <p:pRg st="0" end="0"/>
                                            </p:txEl>
                                          </p:spTgt>
                                        </p:tgtEl>
                                        <p:attrNameLst>
                                          <p:attrName>style.visibility</p:attrName>
                                        </p:attrNameLst>
                                      </p:cBhvr>
                                      <p:to>
                                        <p:strVal val="visible"/>
                                      </p:to>
                                    </p:set>
                                  </p:childTnLst>
                                </p:cTn>
                              </p:par>
                              <p:par>
                                <p:cTn id="35" presetID="1" presetClass="entr" presetSubtype="0" fill="hold" nodeType="withEffect">
                                  <p:stCondLst>
                                    <p:cond delay="1500"/>
                                  </p:stCondLst>
                                  <p:childTnLst>
                                    <p:set>
                                      <p:cBhvr>
                                        <p:cTn id="36" dur="1" fill="hold">
                                          <p:stCondLst>
                                            <p:cond delay="9"/>
                                          </p:stCondLst>
                                        </p:cTn>
                                        <p:tgtEl>
                                          <p:spTgt spid="29">
                                            <p:txEl>
                                              <p:pRg st="0" end="0"/>
                                            </p:txEl>
                                          </p:spTgt>
                                        </p:tgtEl>
                                        <p:attrNameLst>
                                          <p:attrName>style.visibility</p:attrName>
                                        </p:attrNameLst>
                                      </p:cBhvr>
                                      <p:to>
                                        <p:strVal val="visible"/>
                                      </p:to>
                                    </p:set>
                                  </p:childTnLst>
                                </p:cTn>
                              </p:par>
                              <p:par>
                                <p:cTn id="37" presetID="1" presetClass="entr" presetSubtype="0" fill="hold" nodeType="withEffect">
                                  <p:stCondLst>
                                    <p:cond delay="1600"/>
                                  </p:stCondLst>
                                  <p:childTnLst>
                                    <p:set>
                                      <p:cBhvr>
                                        <p:cTn id="38" dur="1" fill="hold">
                                          <p:stCondLst>
                                            <p:cond delay="9"/>
                                          </p:stCondLst>
                                        </p:cTn>
                                        <p:tgtEl>
                                          <p:spTgt spid="30">
                                            <p:txEl>
                                              <p:pRg st="0" end="0"/>
                                            </p:txEl>
                                          </p:spTgt>
                                        </p:tgtEl>
                                        <p:attrNameLst>
                                          <p:attrName>style.visibility</p:attrName>
                                        </p:attrNameLst>
                                      </p:cBhvr>
                                      <p:to>
                                        <p:strVal val="visible"/>
                                      </p:to>
                                    </p:set>
                                  </p:childTnLst>
                                </p:cTn>
                              </p:par>
                              <p:par>
                                <p:cTn id="39" presetID="1" presetClass="entr" presetSubtype="0" fill="hold" nodeType="withEffect">
                                  <p:stCondLst>
                                    <p:cond delay="1700"/>
                                  </p:stCondLst>
                                  <p:childTnLst>
                                    <p:set>
                                      <p:cBhvr>
                                        <p:cTn id="40" dur="1" fill="hold">
                                          <p:stCondLst>
                                            <p:cond delay="9"/>
                                          </p:stCondLst>
                                        </p:cTn>
                                        <p:tgtEl>
                                          <p:spTgt spid="31">
                                            <p:txEl>
                                              <p:pRg st="0" end="0"/>
                                            </p:txEl>
                                          </p:spTgt>
                                        </p:tgtEl>
                                        <p:attrNameLst>
                                          <p:attrName>style.visibility</p:attrName>
                                        </p:attrNameLst>
                                      </p:cBhvr>
                                      <p:to>
                                        <p:strVal val="visible"/>
                                      </p:to>
                                    </p:set>
                                  </p:childTnLst>
                                </p:cTn>
                              </p:par>
                              <p:par>
                                <p:cTn id="41" presetID="1" presetClass="entr" presetSubtype="0" fill="hold" nodeType="withEffect">
                                  <p:stCondLst>
                                    <p:cond delay="1800"/>
                                  </p:stCondLst>
                                  <p:childTnLst>
                                    <p:set>
                                      <p:cBhvr>
                                        <p:cTn id="42" dur="1" fill="hold">
                                          <p:stCondLst>
                                            <p:cond delay="9"/>
                                          </p:stCondLst>
                                        </p:cTn>
                                        <p:tgtEl>
                                          <p:spTgt spid="32">
                                            <p:txEl>
                                              <p:pRg st="0" end="0"/>
                                            </p:txEl>
                                          </p:spTgt>
                                        </p:tgtEl>
                                        <p:attrNameLst>
                                          <p:attrName>style.visibility</p:attrName>
                                        </p:attrNameLst>
                                      </p:cBhvr>
                                      <p:to>
                                        <p:strVal val="visible"/>
                                      </p:to>
                                    </p:set>
                                  </p:childTnLst>
                                </p:cTn>
                              </p:par>
                              <p:par>
                                <p:cTn id="43" presetID="1" presetClass="entr" presetSubtype="0" fill="hold" nodeType="withEffect">
                                  <p:stCondLst>
                                    <p:cond delay="1900"/>
                                  </p:stCondLst>
                                  <p:childTnLst>
                                    <p:set>
                                      <p:cBhvr>
                                        <p:cTn id="44" dur="1" fill="hold">
                                          <p:stCondLst>
                                            <p:cond delay="9"/>
                                          </p:stCondLst>
                                        </p:cTn>
                                        <p:tgtEl>
                                          <p:spTgt spid="33">
                                            <p:txEl>
                                              <p:pRg st="0" end="0"/>
                                            </p:txEl>
                                          </p:spTgt>
                                        </p:tgtEl>
                                        <p:attrNameLst>
                                          <p:attrName>style.visibility</p:attrName>
                                        </p:attrNameLst>
                                      </p:cBhvr>
                                      <p:to>
                                        <p:strVal val="visible"/>
                                      </p:to>
                                    </p:set>
                                  </p:childTnLst>
                                </p:cTn>
                              </p:par>
                              <p:par>
                                <p:cTn id="45" presetID="1" presetClass="entr" presetSubtype="0" fill="hold" nodeType="withEffect">
                                  <p:stCondLst>
                                    <p:cond delay="2000"/>
                                  </p:stCondLst>
                                  <p:childTnLst>
                                    <p:set>
                                      <p:cBhvr>
                                        <p:cTn id="46" dur="1" fill="hold">
                                          <p:stCondLst>
                                            <p:cond delay="9"/>
                                          </p:stCondLst>
                                        </p:cTn>
                                        <p:tgtEl>
                                          <p:spTgt spid="3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FA1994-7F3C-697B-3B36-22EBE11F4478}"/>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C7308B3C-E8BD-88E4-D8A6-D1F831391EA8}"/>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sp>
        <p:nvSpPr>
          <p:cNvPr id="2" name="文字方塊 1">
            <a:extLst>
              <a:ext uri="{FF2B5EF4-FFF2-40B4-BE49-F238E27FC236}">
                <a16:creationId xmlns:a16="http://schemas.microsoft.com/office/drawing/2014/main" id="{E7073E31-B9C2-1346-F26C-E7A12B3CB46D}"/>
              </a:ext>
            </a:extLst>
          </p:cNvPr>
          <p:cNvSpPr txBox="1"/>
          <p:nvPr/>
        </p:nvSpPr>
        <p:spPr>
          <a:xfrm>
            <a:off x="0" y="6488668"/>
            <a:ext cx="6096000" cy="369332"/>
          </a:xfrm>
          <a:prstGeom prst="rect">
            <a:avLst/>
          </a:prstGeom>
          <a:noFill/>
        </p:spPr>
        <p:txBody>
          <a:bodyPr wrap="square">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6</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 </a:t>
            </a:r>
            <a:r>
              <a:rPr lang="zh-TW" altLang="en-US" b="1" dirty="0">
                <a:solidFill>
                  <a:schemeClr val="bg1"/>
                </a:solidFill>
                <a:latin typeface="微軟正黑體" panose="020B0604030504040204" pitchFamily="34" charset="-120"/>
                <a:ea typeface="微軟正黑體" panose="020B0604030504040204" pitchFamily="34" charset="-120"/>
              </a:rPr>
              <a:t>轉彎</a:t>
            </a:r>
            <a:endParaRPr lang="en-US" dirty="0">
              <a:solidFill>
                <a:schemeClr val="bg1"/>
              </a:solidFill>
              <a:latin typeface="微軟正黑體" panose="020B0604030504040204" pitchFamily="34" charset="-120"/>
              <a:ea typeface="微軟正黑體" panose="020B0604030504040204" pitchFamily="34" charset="-120"/>
            </a:endParaRPr>
          </a:p>
        </p:txBody>
      </p:sp>
      <p:pic>
        <p:nvPicPr>
          <p:cNvPr id="4" name="圖片 3">
            <a:extLst>
              <a:ext uri="{FF2B5EF4-FFF2-40B4-BE49-F238E27FC236}">
                <a16:creationId xmlns:a16="http://schemas.microsoft.com/office/drawing/2014/main" id="{C7CCB659-0D5F-DD0B-FED2-01D91E303B07}"/>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816100" y="635000"/>
            <a:ext cx="3975100" cy="3975100"/>
          </a:xfrm>
          <a:prstGeom prst="rect">
            <a:avLst/>
          </a:prstGeom>
          <a:solidFill>
            <a:srgbClr val="000000">
              <a:shade val="95000"/>
            </a:srgbClr>
          </a:solidFill>
          <a:ln w="76200" cap="sq">
            <a:solidFill>
              <a:srgbClr val="000000"/>
            </a:solidFill>
            <a:miter lim="800000"/>
          </a:ln>
          <a:effectLst>
            <a:outerShdw blurRad="254000" dist="190500" dir="2700000" sy="90000" algn="bl" rotWithShape="0">
              <a:srgbClr val="000000">
                <a:alpha val="40000"/>
              </a:srgbClr>
            </a:outerShdw>
          </a:effectLst>
        </p:spPr>
      </p:pic>
      <p:pic>
        <p:nvPicPr>
          <p:cNvPr id="1026" name="Picture 2" descr="漫畫圖片PNG去背圖| 矢量圖案素材| 免费下载| Pngtree">
            <a:extLst>
              <a:ext uri="{FF2B5EF4-FFF2-40B4-BE49-F238E27FC236}">
                <a16:creationId xmlns:a16="http://schemas.microsoft.com/office/drawing/2014/main" id="{F34576D8-0A9A-881B-E1C6-37C4CC2C1E3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16100" y="622439"/>
            <a:ext cx="3975100" cy="3975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99089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89C4E5-5EAF-E0A5-5AD7-0D06B31E35D8}"/>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F47B1EF9-FEEF-7B17-47C4-AC0F32C0232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sp>
        <p:nvSpPr>
          <p:cNvPr id="3" name="文字方塊 2">
            <a:extLst>
              <a:ext uri="{FF2B5EF4-FFF2-40B4-BE49-F238E27FC236}">
                <a16:creationId xmlns:a16="http://schemas.microsoft.com/office/drawing/2014/main" id="{DBE24907-9818-8B3A-95CC-01217C975EF4}"/>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35" name="文字方塊 34">
            <a:extLst>
              <a:ext uri="{FF2B5EF4-FFF2-40B4-BE49-F238E27FC236}">
                <a16:creationId xmlns:a16="http://schemas.microsoft.com/office/drawing/2014/main" id="{866A6CBF-2826-E884-444C-E8F5F635BEE2}"/>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36" name="文字方塊 35">
            <a:extLst>
              <a:ext uri="{FF2B5EF4-FFF2-40B4-BE49-F238E27FC236}">
                <a16:creationId xmlns:a16="http://schemas.microsoft.com/office/drawing/2014/main" id="{9AE0CFC9-22F3-19C0-2937-4D785D2E0FAA}"/>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37" name="文字方塊 36">
            <a:extLst>
              <a:ext uri="{FF2B5EF4-FFF2-40B4-BE49-F238E27FC236}">
                <a16:creationId xmlns:a16="http://schemas.microsoft.com/office/drawing/2014/main" id="{8F7704D9-5255-D5C9-20DB-5439CA69589A}"/>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38" name="文字方塊 37">
            <a:extLst>
              <a:ext uri="{FF2B5EF4-FFF2-40B4-BE49-F238E27FC236}">
                <a16:creationId xmlns:a16="http://schemas.microsoft.com/office/drawing/2014/main" id="{764C7534-E8EC-925F-3C6C-26C5C525978D}"/>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39" name="文字方塊 38">
            <a:extLst>
              <a:ext uri="{FF2B5EF4-FFF2-40B4-BE49-F238E27FC236}">
                <a16:creationId xmlns:a16="http://schemas.microsoft.com/office/drawing/2014/main" id="{89D6ED32-5A94-7B6D-2551-7BD174E0840B}"/>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40" name="文字方塊 39">
            <a:extLst>
              <a:ext uri="{FF2B5EF4-FFF2-40B4-BE49-F238E27FC236}">
                <a16:creationId xmlns:a16="http://schemas.microsoft.com/office/drawing/2014/main" id="{7527E659-07BD-4170-E8C8-847BB25C68F6}"/>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41" name="文字方塊 40">
            <a:extLst>
              <a:ext uri="{FF2B5EF4-FFF2-40B4-BE49-F238E27FC236}">
                <a16:creationId xmlns:a16="http://schemas.microsoft.com/office/drawing/2014/main" id="{8706C080-8026-7541-FA3D-9D601B5B7884}"/>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42" name="文字方塊 41">
            <a:extLst>
              <a:ext uri="{FF2B5EF4-FFF2-40B4-BE49-F238E27FC236}">
                <a16:creationId xmlns:a16="http://schemas.microsoft.com/office/drawing/2014/main" id="{543A54DE-04C7-696A-F80A-9FD435A1139E}"/>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43" name="文字方塊 42">
            <a:extLst>
              <a:ext uri="{FF2B5EF4-FFF2-40B4-BE49-F238E27FC236}">
                <a16:creationId xmlns:a16="http://schemas.microsoft.com/office/drawing/2014/main" id="{685E5971-75BC-2E1A-6826-FC582B8D0B08}"/>
              </a:ext>
            </a:extLst>
          </p:cNvPr>
          <p:cNvSpPr txBox="1"/>
          <p:nvPr/>
        </p:nvSpPr>
        <p:spPr>
          <a:xfrm>
            <a:off x="1758950" y="205482"/>
            <a:ext cx="5708650" cy="584775"/>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endPar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44" name="文字方塊 43">
            <a:extLst>
              <a:ext uri="{FF2B5EF4-FFF2-40B4-BE49-F238E27FC236}">
                <a16:creationId xmlns:a16="http://schemas.microsoft.com/office/drawing/2014/main" id="{79B00F5C-6159-A288-4BFD-2F5AFF1A4E05}"/>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a:t>
            </a:r>
            <a:endParaRPr 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70" name="文字方塊 69">
            <a:extLst>
              <a:ext uri="{FF2B5EF4-FFF2-40B4-BE49-F238E27FC236}">
                <a16:creationId xmlns:a16="http://schemas.microsoft.com/office/drawing/2014/main" id="{5509B03C-901B-A1EA-5043-0E40DB00AD95}"/>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a:t>
            </a:r>
          </a:p>
        </p:txBody>
      </p:sp>
      <p:sp>
        <p:nvSpPr>
          <p:cNvPr id="71" name="文字方塊 70">
            <a:extLst>
              <a:ext uri="{FF2B5EF4-FFF2-40B4-BE49-F238E27FC236}">
                <a16:creationId xmlns:a16="http://schemas.microsoft.com/office/drawing/2014/main" id="{680D044A-89E2-68A3-07BF-8AE279274ABD}"/>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a:t>
            </a:r>
          </a:p>
        </p:txBody>
      </p:sp>
      <p:sp>
        <p:nvSpPr>
          <p:cNvPr id="72" name="文字方塊 71">
            <a:extLst>
              <a:ext uri="{FF2B5EF4-FFF2-40B4-BE49-F238E27FC236}">
                <a16:creationId xmlns:a16="http://schemas.microsoft.com/office/drawing/2014/main" id="{08E96AE0-C6EC-A7C8-F476-B35C385362A4}"/>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a:t>
            </a:r>
          </a:p>
        </p:txBody>
      </p:sp>
      <p:sp>
        <p:nvSpPr>
          <p:cNvPr id="73" name="文字方塊 72">
            <a:extLst>
              <a:ext uri="{FF2B5EF4-FFF2-40B4-BE49-F238E27FC236}">
                <a16:creationId xmlns:a16="http://schemas.microsoft.com/office/drawing/2014/main" id="{481F0B06-EE69-5BEA-5CDB-F06D641867B2}"/>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p>
        </p:txBody>
      </p:sp>
      <p:sp>
        <p:nvSpPr>
          <p:cNvPr id="74" name="文字方塊 73">
            <a:extLst>
              <a:ext uri="{FF2B5EF4-FFF2-40B4-BE49-F238E27FC236}">
                <a16:creationId xmlns:a16="http://schemas.microsoft.com/office/drawing/2014/main" id="{CDAB9D29-E87C-037E-2772-248C35833747}"/>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75" name="文字方塊 74">
            <a:extLst>
              <a:ext uri="{FF2B5EF4-FFF2-40B4-BE49-F238E27FC236}">
                <a16:creationId xmlns:a16="http://schemas.microsoft.com/office/drawing/2014/main" id="{DBA8C2F9-1648-23D9-7722-33B3BBE2A00A}"/>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76" name="文字方塊 75">
            <a:extLst>
              <a:ext uri="{FF2B5EF4-FFF2-40B4-BE49-F238E27FC236}">
                <a16:creationId xmlns:a16="http://schemas.microsoft.com/office/drawing/2014/main" id="{D49138BD-7C44-B4FD-CB32-61876EB872BE}"/>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77" name="文字方塊 76">
            <a:extLst>
              <a:ext uri="{FF2B5EF4-FFF2-40B4-BE49-F238E27FC236}">
                <a16:creationId xmlns:a16="http://schemas.microsoft.com/office/drawing/2014/main" id="{E31BB898-5140-E1A6-9CF7-BBA9D16C8A21}"/>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p>
        </p:txBody>
      </p:sp>
      <p:sp>
        <p:nvSpPr>
          <p:cNvPr id="78" name="文字方塊 77">
            <a:extLst>
              <a:ext uri="{FF2B5EF4-FFF2-40B4-BE49-F238E27FC236}">
                <a16:creationId xmlns:a16="http://schemas.microsoft.com/office/drawing/2014/main" id="{6BFED630-7599-0A98-49B0-320533D90232}"/>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79" name="文字方塊 78">
            <a:extLst>
              <a:ext uri="{FF2B5EF4-FFF2-40B4-BE49-F238E27FC236}">
                <a16:creationId xmlns:a16="http://schemas.microsoft.com/office/drawing/2014/main" id="{CF8D514A-F7CD-361E-BFBC-58AEEDE68BFA}"/>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80" name="文字方塊 79">
            <a:extLst>
              <a:ext uri="{FF2B5EF4-FFF2-40B4-BE49-F238E27FC236}">
                <a16:creationId xmlns:a16="http://schemas.microsoft.com/office/drawing/2014/main" id="{A99E0B1A-3CE6-C766-F7E0-E4E5036761A2}"/>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81" name="文字方塊 80">
            <a:extLst>
              <a:ext uri="{FF2B5EF4-FFF2-40B4-BE49-F238E27FC236}">
                <a16:creationId xmlns:a16="http://schemas.microsoft.com/office/drawing/2014/main" id="{F8934068-C231-57F5-9151-7AC35AE61D03}"/>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82" name="文字方塊 81">
            <a:extLst>
              <a:ext uri="{FF2B5EF4-FFF2-40B4-BE49-F238E27FC236}">
                <a16:creationId xmlns:a16="http://schemas.microsoft.com/office/drawing/2014/main" id="{571D85EE-F986-ABF8-FCE1-D9D9AE1C207A}"/>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83" name="文字方塊 82">
            <a:extLst>
              <a:ext uri="{FF2B5EF4-FFF2-40B4-BE49-F238E27FC236}">
                <a16:creationId xmlns:a16="http://schemas.microsoft.com/office/drawing/2014/main" id="{5C951F84-9A6F-E5C8-60C3-BD2137CCF5E1}"/>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84" name="文字方塊 83">
            <a:extLst>
              <a:ext uri="{FF2B5EF4-FFF2-40B4-BE49-F238E27FC236}">
                <a16:creationId xmlns:a16="http://schemas.microsoft.com/office/drawing/2014/main" id="{971E3DCF-0EE3-9504-995E-847CE708D82F}"/>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i+i</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85" name="文字方塊 84">
            <a:extLst>
              <a:ext uri="{FF2B5EF4-FFF2-40B4-BE49-F238E27FC236}">
                <a16:creationId xmlns:a16="http://schemas.microsoft.com/office/drawing/2014/main" id="{77A74529-0B17-BA3F-3D6C-473C9F29FE34}"/>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86" name="文字方塊 85">
            <a:extLst>
              <a:ext uri="{FF2B5EF4-FFF2-40B4-BE49-F238E27FC236}">
                <a16:creationId xmlns:a16="http://schemas.microsoft.com/office/drawing/2014/main" id="{5FDB5841-40D4-C2DC-1808-3A3852EDC4B1}"/>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87" name="文字方塊 86">
            <a:extLst>
              <a:ext uri="{FF2B5EF4-FFF2-40B4-BE49-F238E27FC236}">
                <a16:creationId xmlns:a16="http://schemas.microsoft.com/office/drawing/2014/main" id="{E535CB81-0A1B-2786-5F3B-BA58128D9F82}"/>
              </a:ext>
            </a:extLst>
          </p:cNvPr>
          <p:cNvSpPr txBox="1"/>
          <p:nvPr/>
        </p:nvSpPr>
        <p:spPr>
          <a:xfrm>
            <a:off x="1758950" y="205482"/>
            <a:ext cx="5708650" cy="1077218"/>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p>
        </p:txBody>
      </p:sp>
      <p:sp>
        <p:nvSpPr>
          <p:cNvPr id="88" name="文字方塊 87">
            <a:extLst>
              <a:ext uri="{FF2B5EF4-FFF2-40B4-BE49-F238E27FC236}">
                <a16:creationId xmlns:a16="http://schemas.microsoft.com/office/drawing/2014/main" id="{254A5EB7-1904-4CFD-DEC5-C4CD29B75AA1}"/>
              </a:ext>
            </a:extLst>
          </p:cNvPr>
          <p:cNvSpPr txBox="1"/>
          <p:nvPr/>
        </p:nvSpPr>
        <p:spPr>
          <a:xfrm>
            <a:off x="1758950" y="205482"/>
            <a:ext cx="5708650" cy="1569660"/>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，則</a:t>
            </a:r>
          </a:p>
        </p:txBody>
      </p:sp>
      <p:sp>
        <p:nvSpPr>
          <p:cNvPr id="89" name="文字方塊 88">
            <a:extLst>
              <a:ext uri="{FF2B5EF4-FFF2-40B4-BE49-F238E27FC236}">
                <a16:creationId xmlns:a16="http://schemas.microsoft.com/office/drawing/2014/main" id="{52C7E77C-C4A6-A0D7-6ADB-647B2452510F}"/>
              </a:ext>
            </a:extLst>
          </p:cNvPr>
          <p:cNvSpPr txBox="1"/>
          <p:nvPr/>
        </p:nvSpPr>
        <p:spPr>
          <a:xfrm>
            <a:off x="1758950" y="205482"/>
            <a:ext cx="5708650" cy="1569660"/>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，則</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90" name="文字方塊 89">
            <a:extLst>
              <a:ext uri="{FF2B5EF4-FFF2-40B4-BE49-F238E27FC236}">
                <a16:creationId xmlns:a16="http://schemas.microsoft.com/office/drawing/2014/main" id="{1059615A-5036-9391-12A0-0E0C7C9D7461}"/>
              </a:ext>
            </a:extLst>
          </p:cNvPr>
          <p:cNvSpPr txBox="1"/>
          <p:nvPr/>
        </p:nvSpPr>
        <p:spPr>
          <a:xfrm>
            <a:off x="1758950" y="205482"/>
            <a:ext cx="5708650" cy="1569660"/>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，則</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sp>
        <p:nvSpPr>
          <p:cNvPr id="91" name="文字方塊 90">
            <a:extLst>
              <a:ext uri="{FF2B5EF4-FFF2-40B4-BE49-F238E27FC236}">
                <a16:creationId xmlns:a16="http://schemas.microsoft.com/office/drawing/2014/main" id="{2E297308-694A-B7C9-07CC-D8DF94D7DB6A}"/>
              </a:ext>
            </a:extLst>
          </p:cNvPr>
          <p:cNvSpPr txBox="1"/>
          <p:nvPr/>
        </p:nvSpPr>
        <p:spPr>
          <a:xfrm>
            <a:off x="1758950" y="205482"/>
            <a:ext cx="5708650" cy="1569660"/>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，則</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多</a:t>
            </a:r>
          </a:p>
        </p:txBody>
      </p:sp>
      <p:sp>
        <p:nvSpPr>
          <p:cNvPr id="92" name="文字方塊 91">
            <a:extLst>
              <a:ext uri="{FF2B5EF4-FFF2-40B4-BE49-F238E27FC236}">
                <a16:creationId xmlns:a16="http://schemas.microsoft.com/office/drawing/2014/main" id="{E4567545-61D4-A52B-8612-CEF076E695D7}"/>
              </a:ext>
            </a:extLst>
          </p:cNvPr>
          <p:cNvSpPr txBox="1"/>
          <p:nvPr/>
        </p:nvSpPr>
        <p:spPr>
          <a:xfrm>
            <a:off x="1758950" y="205482"/>
            <a:ext cx="5708650" cy="1569660"/>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，則</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多少</a:t>
            </a:r>
          </a:p>
        </p:txBody>
      </p:sp>
      <p:sp>
        <p:nvSpPr>
          <p:cNvPr id="93" name="文字方塊 92">
            <a:extLst>
              <a:ext uri="{FF2B5EF4-FFF2-40B4-BE49-F238E27FC236}">
                <a16:creationId xmlns:a16="http://schemas.microsoft.com/office/drawing/2014/main" id="{13266C5E-4160-D39D-61F1-5F252DD30400}"/>
              </a:ext>
            </a:extLst>
          </p:cNvPr>
          <p:cNvSpPr txBox="1"/>
          <p:nvPr/>
        </p:nvSpPr>
        <p:spPr>
          <a:xfrm>
            <a:off x="1758950" y="205482"/>
            <a:ext cx="5708650" cy="1569660"/>
          </a:xfrm>
          <a:prstGeom prst="rect">
            <a:avLst/>
          </a:prstGeom>
          <a:noFill/>
        </p:spPr>
        <p:txBody>
          <a:bodyPr wrap="square">
            <a:spAutoFit/>
          </a:bodyPr>
          <a:lstStyle/>
          <a:p>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吵死啦！回答就對了！</a:t>
            </a:r>
            <a:b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b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試問：假設</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=0</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en-US" altLang="zh-TW" sz="3200" b="1" dirty="0" err="1">
                <a:ln w="3175">
                  <a:solidFill>
                    <a:schemeClr val="tx1"/>
                  </a:solidFill>
                </a:ln>
                <a:solidFill>
                  <a:schemeClr val="bg1"/>
                </a:solidFill>
                <a:latin typeface="標楷體" panose="03000509000000000000" pitchFamily="65" charset="-120"/>
                <a:ea typeface="標楷體" panose="03000509000000000000" pitchFamily="65" charset="-120"/>
              </a:rPr>
              <a:t>i+i</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，則</a:t>
            </a:r>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j=</a:t>
            </a:r>
            <a:r>
              <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rPr>
              <a:t>多少？</a:t>
            </a:r>
          </a:p>
        </p:txBody>
      </p:sp>
      <p:pic>
        <p:nvPicPr>
          <p:cNvPr id="95" name="圖片 94">
            <a:extLst>
              <a:ext uri="{FF2B5EF4-FFF2-40B4-BE49-F238E27FC236}">
                <a16:creationId xmlns:a16="http://schemas.microsoft.com/office/drawing/2014/main" id="{3EF6EF84-7FD1-E622-D74C-3D78529D5599}"/>
              </a:ext>
            </a:extLst>
          </p:cNvPr>
          <p:cNvPicPr>
            <a:picLocks noChangeAspect="1"/>
          </p:cNvPicPr>
          <p:nvPr/>
        </p:nvPicPr>
        <p:blipFill>
          <a:blip r:embed="rId5"/>
          <a:stretch>
            <a:fillRect/>
          </a:stretch>
        </p:blipFill>
        <p:spPr>
          <a:xfrm>
            <a:off x="1399768" y="2407659"/>
            <a:ext cx="6427014" cy="2520397"/>
          </a:xfrm>
          <a:prstGeom prst="rect">
            <a:avLst/>
          </a:prstGeom>
        </p:spPr>
      </p:pic>
      <p:sp>
        <p:nvSpPr>
          <p:cNvPr id="96" name="文字方塊 95">
            <a:extLst>
              <a:ext uri="{FF2B5EF4-FFF2-40B4-BE49-F238E27FC236}">
                <a16:creationId xmlns:a16="http://schemas.microsoft.com/office/drawing/2014/main" id="{35CA0AE8-7435-AE79-2127-1098DA51940D}"/>
              </a:ext>
            </a:extLst>
          </p:cNvPr>
          <p:cNvSpPr txBox="1"/>
          <p:nvPr/>
        </p:nvSpPr>
        <p:spPr>
          <a:xfrm>
            <a:off x="0" y="6488668"/>
            <a:ext cx="6096000" cy="369332"/>
          </a:xfrm>
          <a:prstGeom prst="rect">
            <a:avLst/>
          </a:prstGeom>
          <a:noFill/>
        </p:spPr>
        <p:txBody>
          <a:bodyPr wrap="square">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6</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 </a:t>
            </a:r>
            <a:r>
              <a:rPr lang="zh-TW" altLang="en-US" b="1" dirty="0">
                <a:solidFill>
                  <a:schemeClr val="bg1"/>
                </a:solidFill>
                <a:latin typeface="微軟正黑體" panose="020B0604030504040204" pitchFamily="34" charset="-120"/>
                <a:ea typeface="微軟正黑體" panose="020B0604030504040204" pitchFamily="34" charset="-120"/>
              </a:rPr>
              <a:t>轉彎</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6283634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9"/>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50"/>
                                  </p:stCondLst>
                                  <p:childTnLst>
                                    <p:set>
                                      <p:cBhvr>
                                        <p:cTn id="8" dur="1" fill="hold">
                                          <p:stCondLst>
                                            <p:cond delay="9"/>
                                          </p:stCondLst>
                                        </p:cTn>
                                        <p:tgtEl>
                                          <p:spTgt spid="35">
                                            <p:txEl>
                                              <p:pRg st="0" end="0"/>
                                            </p:txEl>
                                          </p:spTgt>
                                        </p:tgtEl>
                                        <p:attrNameLst>
                                          <p:attrName>style.visibility</p:attrName>
                                        </p:attrNameLst>
                                      </p:cBhvr>
                                      <p:to>
                                        <p:strVal val="visible"/>
                                      </p:to>
                                    </p:set>
                                  </p:childTnLst>
                                </p:cTn>
                              </p:par>
                              <p:par>
                                <p:cTn id="9" presetID="1" presetClass="entr" presetSubtype="0" fill="hold" nodeType="withEffect">
                                  <p:stCondLst>
                                    <p:cond delay="100"/>
                                  </p:stCondLst>
                                  <p:childTnLst>
                                    <p:set>
                                      <p:cBhvr>
                                        <p:cTn id="10" dur="1" fill="hold">
                                          <p:stCondLst>
                                            <p:cond delay="9"/>
                                          </p:stCondLst>
                                        </p:cTn>
                                        <p:tgtEl>
                                          <p:spTgt spid="36">
                                            <p:txEl>
                                              <p:pRg st="0" end="0"/>
                                            </p:txEl>
                                          </p:spTgt>
                                        </p:tgtEl>
                                        <p:attrNameLst>
                                          <p:attrName>style.visibility</p:attrName>
                                        </p:attrNameLst>
                                      </p:cBhvr>
                                      <p:to>
                                        <p:strVal val="visible"/>
                                      </p:to>
                                    </p:set>
                                  </p:childTnLst>
                                </p:cTn>
                              </p:par>
                              <p:par>
                                <p:cTn id="11" presetID="1" presetClass="entr" presetSubtype="0" fill="hold" nodeType="withEffect">
                                  <p:stCondLst>
                                    <p:cond delay="150"/>
                                  </p:stCondLst>
                                  <p:childTnLst>
                                    <p:set>
                                      <p:cBhvr>
                                        <p:cTn id="12" dur="1" fill="hold">
                                          <p:stCondLst>
                                            <p:cond delay="9"/>
                                          </p:stCondLst>
                                        </p:cTn>
                                        <p:tgtEl>
                                          <p:spTgt spid="37">
                                            <p:txEl>
                                              <p:pRg st="0" end="0"/>
                                            </p:txEl>
                                          </p:spTgt>
                                        </p:tgtEl>
                                        <p:attrNameLst>
                                          <p:attrName>style.visibility</p:attrName>
                                        </p:attrNameLst>
                                      </p:cBhvr>
                                      <p:to>
                                        <p:strVal val="visible"/>
                                      </p:to>
                                    </p:set>
                                  </p:childTnLst>
                                </p:cTn>
                              </p:par>
                              <p:par>
                                <p:cTn id="13" presetID="1" presetClass="entr" presetSubtype="0" fill="hold" nodeType="withEffect">
                                  <p:stCondLst>
                                    <p:cond delay="200"/>
                                  </p:stCondLst>
                                  <p:childTnLst>
                                    <p:set>
                                      <p:cBhvr>
                                        <p:cTn id="14" dur="1" fill="hold">
                                          <p:stCondLst>
                                            <p:cond delay="9"/>
                                          </p:stCondLst>
                                        </p:cTn>
                                        <p:tgtEl>
                                          <p:spTgt spid="38">
                                            <p:txEl>
                                              <p:pRg st="0" end="0"/>
                                            </p:txEl>
                                          </p:spTgt>
                                        </p:tgtEl>
                                        <p:attrNameLst>
                                          <p:attrName>style.visibility</p:attrName>
                                        </p:attrNameLst>
                                      </p:cBhvr>
                                      <p:to>
                                        <p:strVal val="visible"/>
                                      </p:to>
                                    </p:set>
                                  </p:childTnLst>
                                </p:cTn>
                              </p:par>
                              <p:par>
                                <p:cTn id="15" presetID="1" presetClass="entr" presetSubtype="0" fill="hold" nodeType="withEffect">
                                  <p:stCondLst>
                                    <p:cond delay="250"/>
                                  </p:stCondLst>
                                  <p:childTnLst>
                                    <p:set>
                                      <p:cBhvr>
                                        <p:cTn id="16" dur="1" fill="hold">
                                          <p:stCondLst>
                                            <p:cond delay="9"/>
                                          </p:stCondLst>
                                        </p:cTn>
                                        <p:tgtEl>
                                          <p:spTgt spid="39">
                                            <p:txEl>
                                              <p:pRg st="0" end="0"/>
                                            </p:txEl>
                                          </p:spTgt>
                                        </p:tgtEl>
                                        <p:attrNameLst>
                                          <p:attrName>style.visibility</p:attrName>
                                        </p:attrNameLst>
                                      </p:cBhvr>
                                      <p:to>
                                        <p:strVal val="visible"/>
                                      </p:to>
                                    </p:set>
                                  </p:childTnLst>
                                </p:cTn>
                              </p:par>
                              <p:par>
                                <p:cTn id="17" presetID="1" presetClass="entr" presetSubtype="0" fill="hold" nodeType="withEffect">
                                  <p:stCondLst>
                                    <p:cond delay="300"/>
                                  </p:stCondLst>
                                  <p:childTnLst>
                                    <p:set>
                                      <p:cBhvr>
                                        <p:cTn id="18" dur="1" fill="hold">
                                          <p:stCondLst>
                                            <p:cond delay="9"/>
                                          </p:stCondLst>
                                        </p:cTn>
                                        <p:tgtEl>
                                          <p:spTgt spid="40">
                                            <p:txEl>
                                              <p:pRg st="0" end="0"/>
                                            </p:txEl>
                                          </p:spTgt>
                                        </p:tgtEl>
                                        <p:attrNameLst>
                                          <p:attrName>style.visibility</p:attrName>
                                        </p:attrNameLst>
                                      </p:cBhvr>
                                      <p:to>
                                        <p:strVal val="visible"/>
                                      </p:to>
                                    </p:set>
                                  </p:childTnLst>
                                </p:cTn>
                              </p:par>
                              <p:par>
                                <p:cTn id="19" presetID="1" presetClass="entr" presetSubtype="0" fill="hold" nodeType="withEffect">
                                  <p:stCondLst>
                                    <p:cond delay="350"/>
                                  </p:stCondLst>
                                  <p:childTnLst>
                                    <p:set>
                                      <p:cBhvr>
                                        <p:cTn id="20" dur="1" fill="hold">
                                          <p:stCondLst>
                                            <p:cond delay="9"/>
                                          </p:stCondLst>
                                        </p:cTn>
                                        <p:tgtEl>
                                          <p:spTgt spid="41">
                                            <p:txEl>
                                              <p:pRg st="0" end="0"/>
                                            </p:txEl>
                                          </p:spTgt>
                                        </p:tgtEl>
                                        <p:attrNameLst>
                                          <p:attrName>style.visibility</p:attrName>
                                        </p:attrNameLst>
                                      </p:cBhvr>
                                      <p:to>
                                        <p:strVal val="visible"/>
                                      </p:to>
                                    </p:set>
                                  </p:childTnLst>
                                </p:cTn>
                              </p:par>
                              <p:par>
                                <p:cTn id="21" presetID="1" presetClass="entr" presetSubtype="0" fill="hold" nodeType="withEffect">
                                  <p:stCondLst>
                                    <p:cond delay="400"/>
                                  </p:stCondLst>
                                  <p:childTnLst>
                                    <p:set>
                                      <p:cBhvr>
                                        <p:cTn id="22" dur="1" fill="hold">
                                          <p:stCondLst>
                                            <p:cond delay="9"/>
                                          </p:stCondLst>
                                        </p:cTn>
                                        <p:tgtEl>
                                          <p:spTgt spid="42">
                                            <p:txEl>
                                              <p:pRg st="0" end="0"/>
                                            </p:txEl>
                                          </p:spTgt>
                                        </p:tgtEl>
                                        <p:attrNameLst>
                                          <p:attrName>style.visibility</p:attrName>
                                        </p:attrNameLst>
                                      </p:cBhvr>
                                      <p:to>
                                        <p:strVal val="visible"/>
                                      </p:to>
                                    </p:set>
                                  </p:childTnLst>
                                </p:cTn>
                              </p:par>
                              <p:par>
                                <p:cTn id="23" presetID="1" presetClass="entr" presetSubtype="0" fill="hold" nodeType="withEffect">
                                  <p:stCondLst>
                                    <p:cond delay="450"/>
                                  </p:stCondLst>
                                  <p:childTnLst>
                                    <p:set>
                                      <p:cBhvr>
                                        <p:cTn id="24" dur="1" fill="hold">
                                          <p:stCondLst>
                                            <p:cond delay="9"/>
                                          </p:stCondLst>
                                        </p:cTn>
                                        <p:tgtEl>
                                          <p:spTgt spid="43">
                                            <p:txEl>
                                              <p:pRg st="0" end="0"/>
                                            </p:txEl>
                                          </p:spTgt>
                                        </p:tgtEl>
                                        <p:attrNameLst>
                                          <p:attrName>style.visibility</p:attrName>
                                        </p:attrNameLst>
                                      </p:cBhvr>
                                      <p:to>
                                        <p:strVal val="visible"/>
                                      </p:to>
                                    </p:set>
                                  </p:childTnLst>
                                </p:cTn>
                              </p:par>
                              <p:par>
                                <p:cTn id="25" presetID="1" presetClass="entr" presetSubtype="0" fill="hold" nodeType="withEffect">
                                  <p:stCondLst>
                                    <p:cond delay="500"/>
                                  </p:stCondLst>
                                  <p:childTnLst>
                                    <p:set>
                                      <p:cBhvr>
                                        <p:cTn id="26" dur="1" fill="hold">
                                          <p:stCondLst>
                                            <p:cond delay="9"/>
                                          </p:stCondLst>
                                        </p:cTn>
                                        <p:tgtEl>
                                          <p:spTgt spid="44">
                                            <p:txEl>
                                              <p:pRg st="0" end="0"/>
                                            </p:txEl>
                                          </p:spTgt>
                                        </p:tgtEl>
                                        <p:attrNameLst>
                                          <p:attrName>style.visibility</p:attrName>
                                        </p:attrNameLst>
                                      </p:cBhvr>
                                      <p:to>
                                        <p:strVal val="visible"/>
                                      </p:to>
                                    </p:set>
                                  </p:childTnLst>
                                </p:cTn>
                              </p:par>
                              <p:par>
                                <p:cTn id="27" presetID="1" presetClass="entr" presetSubtype="0" fill="hold" nodeType="withEffect">
                                  <p:stCondLst>
                                    <p:cond delay="550"/>
                                  </p:stCondLst>
                                  <p:childTnLst>
                                    <p:set>
                                      <p:cBhvr>
                                        <p:cTn id="28" dur="1" fill="hold">
                                          <p:stCondLst>
                                            <p:cond delay="9"/>
                                          </p:stCondLst>
                                        </p:cTn>
                                        <p:tgtEl>
                                          <p:spTgt spid="70">
                                            <p:txEl>
                                              <p:pRg st="0" end="0"/>
                                            </p:txEl>
                                          </p:spTgt>
                                        </p:tgtEl>
                                        <p:attrNameLst>
                                          <p:attrName>style.visibility</p:attrName>
                                        </p:attrNameLst>
                                      </p:cBhvr>
                                      <p:to>
                                        <p:strVal val="visible"/>
                                      </p:to>
                                    </p:set>
                                  </p:childTnLst>
                                </p:cTn>
                              </p:par>
                              <p:par>
                                <p:cTn id="29" presetID="1" presetClass="entr" presetSubtype="0" fill="hold" nodeType="withEffect">
                                  <p:stCondLst>
                                    <p:cond delay="600"/>
                                  </p:stCondLst>
                                  <p:childTnLst>
                                    <p:set>
                                      <p:cBhvr>
                                        <p:cTn id="30" dur="1" fill="hold">
                                          <p:stCondLst>
                                            <p:cond delay="9"/>
                                          </p:stCondLst>
                                        </p:cTn>
                                        <p:tgtEl>
                                          <p:spTgt spid="71">
                                            <p:txEl>
                                              <p:pRg st="0" end="0"/>
                                            </p:txEl>
                                          </p:spTgt>
                                        </p:tgtEl>
                                        <p:attrNameLst>
                                          <p:attrName>style.visibility</p:attrName>
                                        </p:attrNameLst>
                                      </p:cBhvr>
                                      <p:to>
                                        <p:strVal val="visible"/>
                                      </p:to>
                                    </p:set>
                                  </p:childTnLst>
                                </p:cTn>
                              </p:par>
                              <p:par>
                                <p:cTn id="31" presetID="1" presetClass="entr" presetSubtype="0" fill="hold" nodeType="withEffect">
                                  <p:stCondLst>
                                    <p:cond delay="650"/>
                                  </p:stCondLst>
                                  <p:childTnLst>
                                    <p:set>
                                      <p:cBhvr>
                                        <p:cTn id="32" dur="1" fill="hold">
                                          <p:stCondLst>
                                            <p:cond delay="9"/>
                                          </p:stCondLst>
                                        </p:cTn>
                                        <p:tgtEl>
                                          <p:spTgt spid="72">
                                            <p:txEl>
                                              <p:pRg st="0" end="0"/>
                                            </p:txEl>
                                          </p:spTgt>
                                        </p:tgtEl>
                                        <p:attrNameLst>
                                          <p:attrName>style.visibility</p:attrName>
                                        </p:attrNameLst>
                                      </p:cBhvr>
                                      <p:to>
                                        <p:strVal val="visible"/>
                                      </p:to>
                                    </p:set>
                                  </p:childTnLst>
                                </p:cTn>
                              </p:par>
                              <p:par>
                                <p:cTn id="33" presetID="1" presetClass="entr" presetSubtype="0" fill="hold" nodeType="withEffect">
                                  <p:stCondLst>
                                    <p:cond delay="700"/>
                                  </p:stCondLst>
                                  <p:childTnLst>
                                    <p:set>
                                      <p:cBhvr>
                                        <p:cTn id="34" dur="1" fill="hold">
                                          <p:stCondLst>
                                            <p:cond delay="9"/>
                                          </p:stCondLst>
                                        </p:cTn>
                                        <p:tgtEl>
                                          <p:spTgt spid="73">
                                            <p:txEl>
                                              <p:pRg st="0" end="0"/>
                                            </p:txEl>
                                          </p:spTgt>
                                        </p:tgtEl>
                                        <p:attrNameLst>
                                          <p:attrName>style.visibility</p:attrName>
                                        </p:attrNameLst>
                                      </p:cBhvr>
                                      <p:to>
                                        <p:strVal val="visible"/>
                                      </p:to>
                                    </p:set>
                                  </p:childTnLst>
                                </p:cTn>
                              </p:par>
                              <p:par>
                                <p:cTn id="35" presetID="1" presetClass="entr" presetSubtype="0" fill="hold" nodeType="withEffect">
                                  <p:stCondLst>
                                    <p:cond delay="750"/>
                                  </p:stCondLst>
                                  <p:childTnLst>
                                    <p:set>
                                      <p:cBhvr>
                                        <p:cTn id="36" dur="1" fill="hold">
                                          <p:stCondLst>
                                            <p:cond delay="9"/>
                                          </p:stCondLst>
                                        </p:cTn>
                                        <p:tgtEl>
                                          <p:spTgt spid="74">
                                            <p:txEl>
                                              <p:pRg st="0" end="0"/>
                                            </p:txEl>
                                          </p:spTgt>
                                        </p:tgtEl>
                                        <p:attrNameLst>
                                          <p:attrName>style.visibility</p:attrName>
                                        </p:attrNameLst>
                                      </p:cBhvr>
                                      <p:to>
                                        <p:strVal val="visible"/>
                                      </p:to>
                                    </p:set>
                                  </p:childTnLst>
                                </p:cTn>
                              </p:par>
                              <p:par>
                                <p:cTn id="37" presetID="1" presetClass="entr" presetSubtype="0" fill="hold" nodeType="withEffect">
                                  <p:stCondLst>
                                    <p:cond delay="800"/>
                                  </p:stCondLst>
                                  <p:childTnLst>
                                    <p:set>
                                      <p:cBhvr>
                                        <p:cTn id="38" dur="1" fill="hold">
                                          <p:stCondLst>
                                            <p:cond delay="9"/>
                                          </p:stCondLst>
                                        </p:cTn>
                                        <p:tgtEl>
                                          <p:spTgt spid="75">
                                            <p:txEl>
                                              <p:pRg st="0" end="0"/>
                                            </p:txEl>
                                          </p:spTgt>
                                        </p:tgtEl>
                                        <p:attrNameLst>
                                          <p:attrName>style.visibility</p:attrName>
                                        </p:attrNameLst>
                                      </p:cBhvr>
                                      <p:to>
                                        <p:strVal val="visible"/>
                                      </p:to>
                                    </p:set>
                                  </p:childTnLst>
                                </p:cTn>
                              </p:par>
                              <p:par>
                                <p:cTn id="39" presetID="1" presetClass="entr" presetSubtype="0" fill="hold" nodeType="withEffect">
                                  <p:stCondLst>
                                    <p:cond delay="850"/>
                                  </p:stCondLst>
                                  <p:childTnLst>
                                    <p:set>
                                      <p:cBhvr>
                                        <p:cTn id="40" dur="1" fill="hold">
                                          <p:stCondLst>
                                            <p:cond delay="9"/>
                                          </p:stCondLst>
                                        </p:cTn>
                                        <p:tgtEl>
                                          <p:spTgt spid="76">
                                            <p:txEl>
                                              <p:pRg st="0" end="0"/>
                                            </p:txEl>
                                          </p:spTgt>
                                        </p:tgtEl>
                                        <p:attrNameLst>
                                          <p:attrName>style.visibility</p:attrName>
                                        </p:attrNameLst>
                                      </p:cBhvr>
                                      <p:to>
                                        <p:strVal val="visible"/>
                                      </p:to>
                                    </p:set>
                                  </p:childTnLst>
                                </p:cTn>
                              </p:par>
                              <p:par>
                                <p:cTn id="41" presetID="1" presetClass="entr" presetSubtype="0" fill="hold" nodeType="withEffect">
                                  <p:stCondLst>
                                    <p:cond delay="900"/>
                                  </p:stCondLst>
                                  <p:childTnLst>
                                    <p:set>
                                      <p:cBhvr>
                                        <p:cTn id="42" dur="1" fill="hold">
                                          <p:stCondLst>
                                            <p:cond delay="9"/>
                                          </p:stCondLst>
                                        </p:cTn>
                                        <p:tgtEl>
                                          <p:spTgt spid="77">
                                            <p:txEl>
                                              <p:pRg st="0" end="0"/>
                                            </p:txEl>
                                          </p:spTgt>
                                        </p:tgtEl>
                                        <p:attrNameLst>
                                          <p:attrName>style.visibility</p:attrName>
                                        </p:attrNameLst>
                                      </p:cBhvr>
                                      <p:to>
                                        <p:strVal val="visible"/>
                                      </p:to>
                                    </p:set>
                                  </p:childTnLst>
                                </p:cTn>
                              </p:par>
                              <p:par>
                                <p:cTn id="43" presetID="1" presetClass="entr" presetSubtype="0" fill="hold" nodeType="withEffect">
                                  <p:stCondLst>
                                    <p:cond delay="1000"/>
                                  </p:stCondLst>
                                  <p:childTnLst>
                                    <p:set>
                                      <p:cBhvr>
                                        <p:cTn id="44" dur="1" fill="hold">
                                          <p:stCondLst>
                                            <p:cond delay="9"/>
                                          </p:stCondLst>
                                        </p:cTn>
                                        <p:tgtEl>
                                          <p:spTgt spid="78">
                                            <p:txEl>
                                              <p:pRg st="0" end="0"/>
                                            </p:txEl>
                                          </p:spTgt>
                                        </p:tgtEl>
                                        <p:attrNameLst>
                                          <p:attrName>style.visibility</p:attrName>
                                        </p:attrNameLst>
                                      </p:cBhvr>
                                      <p:to>
                                        <p:strVal val="visible"/>
                                      </p:to>
                                    </p:set>
                                  </p:childTnLst>
                                </p:cTn>
                              </p:par>
                              <p:par>
                                <p:cTn id="45" presetID="1" presetClass="entr" presetSubtype="0" fill="hold" nodeType="withEffect">
                                  <p:stCondLst>
                                    <p:cond delay="1050"/>
                                  </p:stCondLst>
                                  <p:childTnLst>
                                    <p:set>
                                      <p:cBhvr>
                                        <p:cTn id="46" dur="1" fill="hold">
                                          <p:stCondLst>
                                            <p:cond delay="9"/>
                                          </p:stCondLst>
                                        </p:cTn>
                                        <p:tgtEl>
                                          <p:spTgt spid="79">
                                            <p:txEl>
                                              <p:pRg st="0" end="0"/>
                                            </p:txEl>
                                          </p:spTgt>
                                        </p:tgtEl>
                                        <p:attrNameLst>
                                          <p:attrName>style.visibility</p:attrName>
                                        </p:attrNameLst>
                                      </p:cBhvr>
                                      <p:to>
                                        <p:strVal val="visible"/>
                                      </p:to>
                                    </p:set>
                                  </p:childTnLst>
                                </p:cTn>
                              </p:par>
                              <p:par>
                                <p:cTn id="47" presetID="1" presetClass="entr" presetSubtype="0" fill="hold" nodeType="withEffect">
                                  <p:stCondLst>
                                    <p:cond delay="1100"/>
                                  </p:stCondLst>
                                  <p:childTnLst>
                                    <p:set>
                                      <p:cBhvr>
                                        <p:cTn id="48" dur="1" fill="hold">
                                          <p:stCondLst>
                                            <p:cond delay="9"/>
                                          </p:stCondLst>
                                        </p:cTn>
                                        <p:tgtEl>
                                          <p:spTgt spid="80">
                                            <p:txEl>
                                              <p:pRg st="0" end="0"/>
                                            </p:txEl>
                                          </p:spTgt>
                                        </p:tgtEl>
                                        <p:attrNameLst>
                                          <p:attrName>style.visibility</p:attrName>
                                        </p:attrNameLst>
                                      </p:cBhvr>
                                      <p:to>
                                        <p:strVal val="visible"/>
                                      </p:to>
                                    </p:set>
                                  </p:childTnLst>
                                </p:cTn>
                              </p:par>
                              <p:par>
                                <p:cTn id="49" presetID="1" presetClass="entr" presetSubtype="0" fill="hold" nodeType="withEffect">
                                  <p:stCondLst>
                                    <p:cond delay="1150"/>
                                  </p:stCondLst>
                                  <p:childTnLst>
                                    <p:set>
                                      <p:cBhvr>
                                        <p:cTn id="50" dur="1" fill="hold">
                                          <p:stCondLst>
                                            <p:cond delay="9"/>
                                          </p:stCondLst>
                                        </p:cTn>
                                        <p:tgtEl>
                                          <p:spTgt spid="81">
                                            <p:txEl>
                                              <p:pRg st="0" end="0"/>
                                            </p:txEl>
                                          </p:spTgt>
                                        </p:tgtEl>
                                        <p:attrNameLst>
                                          <p:attrName>style.visibility</p:attrName>
                                        </p:attrNameLst>
                                      </p:cBhvr>
                                      <p:to>
                                        <p:strVal val="visible"/>
                                      </p:to>
                                    </p:set>
                                  </p:childTnLst>
                                </p:cTn>
                              </p:par>
                              <p:par>
                                <p:cTn id="51" presetID="1" presetClass="entr" presetSubtype="0" fill="hold" nodeType="withEffect">
                                  <p:stCondLst>
                                    <p:cond delay="1200"/>
                                  </p:stCondLst>
                                  <p:childTnLst>
                                    <p:set>
                                      <p:cBhvr>
                                        <p:cTn id="52" dur="1" fill="hold">
                                          <p:stCondLst>
                                            <p:cond delay="9"/>
                                          </p:stCondLst>
                                        </p:cTn>
                                        <p:tgtEl>
                                          <p:spTgt spid="82">
                                            <p:txEl>
                                              <p:pRg st="0" end="0"/>
                                            </p:txEl>
                                          </p:spTgt>
                                        </p:tgtEl>
                                        <p:attrNameLst>
                                          <p:attrName>style.visibility</p:attrName>
                                        </p:attrNameLst>
                                      </p:cBhvr>
                                      <p:to>
                                        <p:strVal val="visible"/>
                                      </p:to>
                                    </p:set>
                                  </p:childTnLst>
                                </p:cTn>
                              </p:par>
                              <p:par>
                                <p:cTn id="53" presetID="1" presetClass="entr" presetSubtype="0" fill="hold" nodeType="withEffect">
                                  <p:stCondLst>
                                    <p:cond delay="1250"/>
                                  </p:stCondLst>
                                  <p:childTnLst>
                                    <p:set>
                                      <p:cBhvr>
                                        <p:cTn id="54" dur="1" fill="hold">
                                          <p:stCondLst>
                                            <p:cond delay="9"/>
                                          </p:stCondLst>
                                        </p:cTn>
                                        <p:tgtEl>
                                          <p:spTgt spid="83">
                                            <p:txEl>
                                              <p:pRg st="0" end="0"/>
                                            </p:txEl>
                                          </p:spTgt>
                                        </p:tgtEl>
                                        <p:attrNameLst>
                                          <p:attrName>style.visibility</p:attrName>
                                        </p:attrNameLst>
                                      </p:cBhvr>
                                      <p:to>
                                        <p:strVal val="visible"/>
                                      </p:to>
                                    </p:set>
                                  </p:childTnLst>
                                </p:cTn>
                              </p:par>
                              <p:par>
                                <p:cTn id="55" presetID="1" presetClass="entr" presetSubtype="0" fill="hold" nodeType="withEffect">
                                  <p:stCondLst>
                                    <p:cond delay="1300"/>
                                  </p:stCondLst>
                                  <p:childTnLst>
                                    <p:set>
                                      <p:cBhvr>
                                        <p:cTn id="56" dur="1" fill="hold">
                                          <p:stCondLst>
                                            <p:cond delay="9"/>
                                          </p:stCondLst>
                                        </p:cTn>
                                        <p:tgtEl>
                                          <p:spTgt spid="84">
                                            <p:txEl>
                                              <p:pRg st="0" end="0"/>
                                            </p:txEl>
                                          </p:spTgt>
                                        </p:tgtEl>
                                        <p:attrNameLst>
                                          <p:attrName>style.visibility</p:attrName>
                                        </p:attrNameLst>
                                      </p:cBhvr>
                                      <p:to>
                                        <p:strVal val="visible"/>
                                      </p:to>
                                    </p:set>
                                  </p:childTnLst>
                                </p:cTn>
                              </p:par>
                              <p:par>
                                <p:cTn id="57" presetID="1" presetClass="entr" presetSubtype="0" fill="hold" nodeType="withEffect">
                                  <p:stCondLst>
                                    <p:cond delay="1350"/>
                                  </p:stCondLst>
                                  <p:childTnLst>
                                    <p:set>
                                      <p:cBhvr>
                                        <p:cTn id="58" dur="1" fill="hold">
                                          <p:stCondLst>
                                            <p:cond delay="9"/>
                                          </p:stCondLst>
                                        </p:cTn>
                                        <p:tgtEl>
                                          <p:spTgt spid="85">
                                            <p:txEl>
                                              <p:pRg st="0" end="0"/>
                                            </p:txEl>
                                          </p:spTgt>
                                        </p:tgtEl>
                                        <p:attrNameLst>
                                          <p:attrName>style.visibility</p:attrName>
                                        </p:attrNameLst>
                                      </p:cBhvr>
                                      <p:to>
                                        <p:strVal val="visible"/>
                                      </p:to>
                                    </p:set>
                                  </p:childTnLst>
                                </p:cTn>
                              </p:par>
                              <p:par>
                                <p:cTn id="59" presetID="1" presetClass="entr" presetSubtype="0" fill="hold" nodeType="withEffect">
                                  <p:stCondLst>
                                    <p:cond delay="1400"/>
                                  </p:stCondLst>
                                  <p:childTnLst>
                                    <p:set>
                                      <p:cBhvr>
                                        <p:cTn id="60" dur="1" fill="hold">
                                          <p:stCondLst>
                                            <p:cond delay="9"/>
                                          </p:stCondLst>
                                        </p:cTn>
                                        <p:tgtEl>
                                          <p:spTgt spid="86">
                                            <p:txEl>
                                              <p:pRg st="0" end="0"/>
                                            </p:txEl>
                                          </p:spTgt>
                                        </p:tgtEl>
                                        <p:attrNameLst>
                                          <p:attrName>style.visibility</p:attrName>
                                        </p:attrNameLst>
                                      </p:cBhvr>
                                      <p:to>
                                        <p:strVal val="visible"/>
                                      </p:to>
                                    </p:set>
                                  </p:childTnLst>
                                </p:cTn>
                              </p:par>
                              <p:par>
                                <p:cTn id="61" presetID="1" presetClass="entr" presetSubtype="0" fill="hold" nodeType="withEffect">
                                  <p:stCondLst>
                                    <p:cond delay="1450"/>
                                  </p:stCondLst>
                                  <p:childTnLst>
                                    <p:set>
                                      <p:cBhvr>
                                        <p:cTn id="62" dur="1" fill="hold">
                                          <p:stCondLst>
                                            <p:cond delay="9"/>
                                          </p:stCondLst>
                                        </p:cTn>
                                        <p:tgtEl>
                                          <p:spTgt spid="87">
                                            <p:txEl>
                                              <p:pRg st="0" end="0"/>
                                            </p:txEl>
                                          </p:spTgt>
                                        </p:tgtEl>
                                        <p:attrNameLst>
                                          <p:attrName>style.visibility</p:attrName>
                                        </p:attrNameLst>
                                      </p:cBhvr>
                                      <p:to>
                                        <p:strVal val="visible"/>
                                      </p:to>
                                    </p:set>
                                  </p:childTnLst>
                                </p:cTn>
                              </p:par>
                              <p:par>
                                <p:cTn id="63" presetID="1" presetClass="entr" presetSubtype="0" fill="hold" nodeType="withEffect">
                                  <p:stCondLst>
                                    <p:cond delay="1500"/>
                                  </p:stCondLst>
                                  <p:childTnLst>
                                    <p:set>
                                      <p:cBhvr>
                                        <p:cTn id="64" dur="1" fill="hold">
                                          <p:stCondLst>
                                            <p:cond delay="9"/>
                                          </p:stCondLst>
                                        </p:cTn>
                                        <p:tgtEl>
                                          <p:spTgt spid="88">
                                            <p:txEl>
                                              <p:pRg st="0" end="0"/>
                                            </p:txEl>
                                          </p:spTgt>
                                        </p:tgtEl>
                                        <p:attrNameLst>
                                          <p:attrName>style.visibility</p:attrName>
                                        </p:attrNameLst>
                                      </p:cBhvr>
                                      <p:to>
                                        <p:strVal val="visible"/>
                                      </p:to>
                                    </p:set>
                                  </p:childTnLst>
                                </p:cTn>
                              </p:par>
                              <p:par>
                                <p:cTn id="65" presetID="1" presetClass="entr" presetSubtype="0" fill="hold" nodeType="withEffect">
                                  <p:stCondLst>
                                    <p:cond delay="1550"/>
                                  </p:stCondLst>
                                  <p:childTnLst>
                                    <p:set>
                                      <p:cBhvr>
                                        <p:cTn id="66" dur="1" fill="hold">
                                          <p:stCondLst>
                                            <p:cond delay="9"/>
                                          </p:stCondLst>
                                        </p:cTn>
                                        <p:tgtEl>
                                          <p:spTgt spid="89">
                                            <p:txEl>
                                              <p:pRg st="0" end="0"/>
                                            </p:txEl>
                                          </p:spTgt>
                                        </p:tgtEl>
                                        <p:attrNameLst>
                                          <p:attrName>style.visibility</p:attrName>
                                        </p:attrNameLst>
                                      </p:cBhvr>
                                      <p:to>
                                        <p:strVal val="visible"/>
                                      </p:to>
                                    </p:set>
                                  </p:childTnLst>
                                </p:cTn>
                              </p:par>
                              <p:par>
                                <p:cTn id="67" presetID="1" presetClass="entr" presetSubtype="0" fill="hold" nodeType="withEffect">
                                  <p:stCondLst>
                                    <p:cond delay="1600"/>
                                  </p:stCondLst>
                                  <p:childTnLst>
                                    <p:set>
                                      <p:cBhvr>
                                        <p:cTn id="68" dur="1" fill="hold">
                                          <p:stCondLst>
                                            <p:cond delay="9"/>
                                          </p:stCondLst>
                                        </p:cTn>
                                        <p:tgtEl>
                                          <p:spTgt spid="90">
                                            <p:txEl>
                                              <p:pRg st="0" end="0"/>
                                            </p:txEl>
                                          </p:spTgt>
                                        </p:tgtEl>
                                        <p:attrNameLst>
                                          <p:attrName>style.visibility</p:attrName>
                                        </p:attrNameLst>
                                      </p:cBhvr>
                                      <p:to>
                                        <p:strVal val="visible"/>
                                      </p:to>
                                    </p:set>
                                  </p:childTnLst>
                                </p:cTn>
                              </p:par>
                              <p:par>
                                <p:cTn id="69" presetID="1" presetClass="entr" presetSubtype="0" fill="hold" nodeType="withEffect">
                                  <p:stCondLst>
                                    <p:cond delay="1650"/>
                                  </p:stCondLst>
                                  <p:childTnLst>
                                    <p:set>
                                      <p:cBhvr>
                                        <p:cTn id="70" dur="1" fill="hold">
                                          <p:stCondLst>
                                            <p:cond delay="9"/>
                                          </p:stCondLst>
                                        </p:cTn>
                                        <p:tgtEl>
                                          <p:spTgt spid="91">
                                            <p:txEl>
                                              <p:pRg st="0" end="0"/>
                                            </p:txEl>
                                          </p:spTgt>
                                        </p:tgtEl>
                                        <p:attrNameLst>
                                          <p:attrName>style.visibility</p:attrName>
                                        </p:attrNameLst>
                                      </p:cBhvr>
                                      <p:to>
                                        <p:strVal val="visible"/>
                                      </p:to>
                                    </p:set>
                                  </p:childTnLst>
                                </p:cTn>
                              </p:par>
                              <p:par>
                                <p:cTn id="71" presetID="1" presetClass="entr" presetSubtype="0" fill="hold" nodeType="withEffect">
                                  <p:stCondLst>
                                    <p:cond delay="1700"/>
                                  </p:stCondLst>
                                  <p:childTnLst>
                                    <p:set>
                                      <p:cBhvr>
                                        <p:cTn id="72" dur="1" fill="hold">
                                          <p:stCondLst>
                                            <p:cond delay="9"/>
                                          </p:stCondLst>
                                        </p:cTn>
                                        <p:tgtEl>
                                          <p:spTgt spid="92">
                                            <p:txEl>
                                              <p:pRg st="0" end="0"/>
                                            </p:txEl>
                                          </p:spTgt>
                                        </p:tgtEl>
                                        <p:attrNameLst>
                                          <p:attrName>style.visibility</p:attrName>
                                        </p:attrNameLst>
                                      </p:cBhvr>
                                      <p:to>
                                        <p:strVal val="visible"/>
                                      </p:to>
                                    </p:set>
                                  </p:childTnLst>
                                </p:cTn>
                              </p:par>
                              <p:par>
                                <p:cTn id="73" presetID="1" presetClass="entr" presetSubtype="0" fill="hold" nodeType="withEffect">
                                  <p:stCondLst>
                                    <p:cond delay="1750"/>
                                  </p:stCondLst>
                                  <p:childTnLst>
                                    <p:set>
                                      <p:cBhvr>
                                        <p:cTn id="74" dur="1" fill="hold">
                                          <p:stCondLst>
                                            <p:cond delay="9"/>
                                          </p:stCondLst>
                                        </p:cTn>
                                        <p:tgtEl>
                                          <p:spTgt spid="93">
                                            <p:txEl>
                                              <p:pRg st="0" end="0"/>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4" presetClass="entr" presetSubtype="10" fill="hold" nodeType="clickEffect">
                                  <p:stCondLst>
                                    <p:cond delay="0"/>
                                  </p:stCondLst>
                                  <p:childTnLst>
                                    <p:set>
                                      <p:cBhvr>
                                        <p:cTn id="78" dur="1" fill="hold">
                                          <p:stCondLst>
                                            <p:cond delay="0"/>
                                          </p:stCondLst>
                                        </p:cTn>
                                        <p:tgtEl>
                                          <p:spTgt spid="95"/>
                                        </p:tgtEl>
                                        <p:attrNameLst>
                                          <p:attrName>style.visibility</p:attrName>
                                        </p:attrNameLst>
                                      </p:cBhvr>
                                      <p:to>
                                        <p:strVal val="visible"/>
                                      </p:to>
                                    </p:set>
                                    <p:animEffect transition="in" filter="randombar(horizontal)">
                                      <p:cBhvr>
                                        <p:cTn id="79"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36F3E1-E8D9-9999-F2A9-1F7E076AA25F}"/>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784058F8-E216-7493-3BA8-D622DFFA4B13}"/>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0000"/>
                    </a14:imgEffect>
                  </a14:imgLayer>
                </a14:imgProps>
              </a:ext>
              <a:ext uri="{28A0092B-C50C-407E-A947-70E740481C1C}">
                <a14:useLocalDpi xmlns:a14="http://schemas.microsoft.com/office/drawing/2010/main" val="0"/>
              </a:ext>
            </a:extLst>
          </a:blip>
          <a:stretch>
            <a:fillRect/>
          </a:stretch>
        </p:blipFill>
        <p:spPr>
          <a:xfrm flipH="1">
            <a:off x="0" y="12560"/>
            <a:ext cx="12192000" cy="6832879"/>
          </a:xfrm>
          <a:prstGeom prst="rect">
            <a:avLst/>
          </a:prstGeom>
        </p:spPr>
      </p:pic>
      <p:sp>
        <p:nvSpPr>
          <p:cNvPr id="2" name="文字方塊 1">
            <a:extLst>
              <a:ext uri="{FF2B5EF4-FFF2-40B4-BE49-F238E27FC236}">
                <a16:creationId xmlns:a16="http://schemas.microsoft.com/office/drawing/2014/main" id="{62798646-B5C4-0E14-30D5-246613B87E4A}"/>
              </a:ext>
            </a:extLst>
          </p:cNvPr>
          <p:cNvSpPr txBox="1"/>
          <p:nvPr/>
        </p:nvSpPr>
        <p:spPr>
          <a:xfrm>
            <a:off x="0" y="6488668"/>
            <a:ext cx="6096000" cy="369332"/>
          </a:xfrm>
          <a:prstGeom prst="rect">
            <a:avLst/>
          </a:prstGeom>
          <a:noFill/>
        </p:spPr>
        <p:txBody>
          <a:bodyPr wrap="square">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6</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 </a:t>
            </a:r>
            <a:r>
              <a:rPr lang="zh-TW" altLang="en-US" b="1" dirty="0">
                <a:solidFill>
                  <a:schemeClr val="bg1"/>
                </a:solidFill>
                <a:latin typeface="微軟正黑體" panose="020B0604030504040204" pitchFamily="34" charset="-120"/>
                <a:ea typeface="微軟正黑體" panose="020B0604030504040204" pitchFamily="34" charset="-120"/>
              </a:rPr>
              <a:t>轉彎</a:t>
            </a:r>
            <a:endParaRPr lang="en-US" dirty="0">
              <a:solidFill>
                <a:schemeClr val="bg1"/>
              </a:solidFill>
              <a:latin typeface="微軟正黑體" panose="020B0604030504040204" pitchFamily="34" charset="-120"/>
              <a:ea typeface="微軟正黑體" panose="020B0604030504040204" pitchFamily="34" charset="-120"/>
            </a:endParaRPr>
          </a:p>
        </p:txBody>
      </p:sp>
      <p:pic>
        <p:nvPicPr>
          <p:cNvPr id="4" name="圖片 3">
            <a:extLst>
              <a:ext uri="{FF2B5EF4-FFF2-40B4-BE49-F238E27FC236}">
                <a16:creationId xmlns:a16="http://schemas.microsoft.com/office/drawing/2014/main" id="{399E7258-774B-E201-FD76-1F893AA5D0DD}"/>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1816100" y="635000"/>
            <a:ext cx="3975100" cy="3975100"/>
          </a:xfrm>
          <a:prstGeom prst="rect">
            <a:avLst/>
          </a:prstGeom>
          <a:solidFill>
            <a:srgbClr val="000000">
              <a:shade val="95000"/>
            </a:srgbClr>
          </a:solidFill>
          <a:ln w="76200" cap="sq">
            <a:solidFill>
              <a:srgbClr val="000000"/>
            </a:solidFill>
            <a:miter lim="800000"/>
          </a:ln>
          <a:effectLst>
            <a:outerShdw blurRad="254000" dist="190500" dir="2700000" sy="90000" algn="bl" rotWithShape="0">
              <a:srgbClr val="000000">
                <a:alpha val="40000"/>
              </a:srgbClr>
            </a:outerShdw>
          </a:effectLst>
        </p:spPr>
      </p:pic>
      <p:sp>
        <p:nvSpPr>
          <p:cNvPr id="3" name="文字方塊 2">
            <a:extLst>
              <a:ext uri="{FF2B5EF4-FFF2-40B4-BE49-F238E27FC236}">
                <a16:creationId xmlns:a16="http://schemas.microsoft.com/office/drawing/2014/main" id="{2F20F3CB-66CD-CDA4-7C31-A778BC9980B6}"/>
              </a:ext>
            </a:extLst>
          </p:cNvPr>
          <p:cNvSpPr txBox="1"/>
          <p:nvPr/>
        </p:nvSpPr>
        <p:spPr>
          <a:xfrm rot="773905">
            <a:off x="3767521" y="2025767"/>
            <a:ext cx="703654" cy="646331"/>
          </a:xfrm>
          <a:prstGeom prst="rect">
            <a:avLst/>
          </a:prstGeom>
          <a:noFill/>
        </p:spPr>
        <p:txBody>
          <a:bodyPr wrap="square">
            <a:spAutoFit/>
          </a:bodyPr>
          <a:lstStyle/>
          <a:p>
            <a:r>
              <a:rPr lang="zh-TW" altLang="en-US" sz="3600" b="1" dirty="0">
                <a:solidFill>
                  <a:schemeClr val="bg1"/>
                </a:solidFill>
                <a:latin typeface="微軟正黑體" panose="020B0604030504040204" pitchFamily="34" charset="-120"/>
                <a:ea typeface="微軟正黑體" panose="020B0604030504040204" pitchFamily="34" charset="-120"/>
              </a:rPr>
              <a:t>？</a:t>
            </a:r>
            <a:endParaRPr lang="en-US" sz="3600" dirty="0">
              <a:solidFill>
                <a:schemeClr val="bg1"/>
              </a:solidFill>
              <a:latin typeface="微軟正黑體" panose="020B0604030504040204" pitchFamily="34" charset="-120"/>
              <a:ea typeface="微軟正黑體" panose="020B0604030504040204" pitchFamily="34" charset="-120"/>
            </a:endParaRPr>
          </a:p>
        </p:txBody>
      </p:sp>
      <p:sp>
        <p:nvSpPr>
          <p:cNvPr id="6" name="文字方塊 5">
            <a:extLst>
              <a:ext uri="{FF2B5EF4-FFF2-40B4-BE49-F238E27FC236}">
                <a16:creationId xmlns:a16="http://schemas.microsoft.com/office/drawing/2014/main" id="{5B03C8BB-8B21-D96E-A2A1-1A8210D141CF}"/>
              </a:ext>
            </a:extLst>
          </p:cNvPr>
          <p:cNvSpPr txBox="1"/>
          <p:nvPr/>
        </p:nvSpPr>
        <p:spPr>
          <a:xfrm>
            <a:off x="2457450" y="1002805"/>
            <a:ext cx="1246810" cy="584775"/>
          </a:xfrm>
          <a:prstGeom prst="rect">
            <a:avLst/>
          </a:prstGeom>
          <a:noFill/>
        </p:spPr>
        <p:txBody>
          <a:bodyPr wrap="square">
            <a:spAutoFit/>
          </a:bodyPr>
          <a:lstStyle/>
          <a:p>
            <a:r>
              <a:rPr lang="en-US" altLang="zh-TW" sz="3200" b="1" dirty="0">
                <a:ln w="3175">
                  <a:solidFill>
                    <a:schemeClr val="tx1"/>
                  </a:solidFill>
                </a:ln>
                <a:solidFill>
                  <a:schemeClr val="bg1"/>
                </a:solidFill>
                <a:latin typeface="標楷體" panose="03000509000000000000" pitchFamily="65" charset="-120"/>
                <a:ea typeface="標楷體" panose="03000509000000000000" pitchFamily="65" charset="-120"/>
              </a:rPr>
              <a:t>…</a:t>
            </a:r>
            <a:endParaRPr lang="zh-TW" altLang="en-US" sz="3200" b="1" dirty="0">
              <a:ln w="3175">
                <a:solidFill>
                  <a:schemeClr val="tx1"/>
                </a:solidFill>
              </a:ln>
              <a:solidFill>
                <a:schemeClr val="bg1"/>
              </a:solidFill>
              <a:latin typeface="標楷體" panose="03000509000000000000" pitchFamily="65" charset="-120"/>
              <a:ea typeface="標楷體" panose="03000509000000000000" pitchFamily="65" charset="-120"/>
            </a:endParaRPr>
          </a:p>
        </p:txBody>
      </p:sp>
      <p:pic>
        <p:nvPicPr>
          <p:cNvPr id="8" name="釘宮吵死了">
            <a:hlinkClick r:id="" action="ppaction://media"/>
            <a:extLst>
              <a:ext uri="{FF2B5EF4-FFF2-40B4-BE49-F238E27FC236}">
                <a16:creationId xmlns:a16="http://schemas.microsoft.com/office/drawing/2014/main" id="{7BE02650-FF2B-CC33-C106-FE65CC19CD78}"/>
              </a:ext>
            </a:extLst>
          </p:cNvPr>
          <p:cNvPicPr>
            <a:picLocks noChangeAspect="1"/>
          </p:cNvPicPr>
          <p:nvPr>
            <a:audioFile r:link="rId1"/>
            <p:extLst>
              <p:ext uri="{DAA4B4D4-6D71-4841-9C94-3DE7FCFB9230}">
                <p14:media xmlns:p14="http://schemas.microsoft.com/office/powerpoint/2010/main" r:embed="rId2">
                  <p14:trim st="984" end="991"/>
                </p14:media>
              </p:ext>
            </p:extLst>
          </p:nvPr>
        </p:nvPicPr>
        <p:blipFill>
          <a:blip r:embed="rId8"/>
          <a:stretch>
            <a:fillRect/>
          </a:stretch>
        </p:blipFill>
        <p:spPr>
          <a:xfrm>
            <a:off x="-880440" y="800100"/>
            <a:ext cx="609600" cy="609600"/>
          </a:xfrm>
          <a:prstGeom prst="rect">
            <a:avLst/>
          </a:prstGeom>
        </p:spPr>
      </p:pic>
    </p:spTree>
    <p:extLst>
      <p:ext uri="{BB962C8B-B14F-4D97-AF65-F5344CB8AC3E}">
        <p14:creationId xmlns:p14="http://schemas.microsoft.com/office/powerpoint/2010/main" val="27258559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repeatCount="indefinite"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67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8"/>
                </p:tgtEl>
              </p:cMediaNode>
            </p:audio>
          </p:childTnLst>
        </p:cTn>
      </p:par>
    </p:tnLst>
    <p:bldLst>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BDBFF4-2B5C-205C-2A6D-63BAA267A196}"/>
            </a:ext>
          </a:extLst>
        </p:cNvPr>
        <p:cNvGrpSpPr/>
        <p:nvPr/>
      </p:nvGrpSpPr>
      <p:grpSpPr>
        <a:xfrm>
          <a:off x="0" y="0"/>
          <a:ext cx="0" cy="0"/>
          <a:chOff x="0" y="0"/>
          <a:chExt cx="0" cy="0"/>
        </a:xfrm>
      </p:grpSpPr>
      <p:sp>
        <p:nvSpPr>
          <p:cNvPr id="2" name="文字方塊 1">
            <a:extLst>
              <a:ext uri="{FF2B5EF4-FFF2-40B4-BE49-F238E27FC236}">
                <a16:creationId xmlns:a16="http://schemas.microsoft.com/office/drawing/2014/main" id="{DF14B49F-B536-3179-C01E-052804A1CA7C}"/>
              </a:ext>
            </a:extLst>
          </p:cNvPr>
          <p:cNvSpPr txBox="1"/>
          <p:nvPr/>
        </p:nvSpPr>
        <p:spPr>
          <a:xfrm>
            <a:off x="0" y="6488668"/>
            <a:ext cx="6096000" cy="369332"/>
          </a:xfrm>
          <a:prstGeom prst="rect">
            <a:avLst/>
          </a:prstGeom>
          <a:noFill/>
        </p:spPr>
        <p:txBody>
          <a:bodyPr wrap="square">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6</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 </a:t>
            </a:r>
            <a:r>
              <a:rPr lang="zh-TW" altLang="en-US" b="1" dirty="0">
                <a:solidFill>
                  <a:schemeClr val="bg1"/>
                </a:solidFill>
                <a:latin typeface="微軟正黑體" panose="020B0604030504040204" pitchFamily="34" charset="-120"/>
                <a:ea typeface="微軟正黑體" panose="020B0604030504040204" pitchFamily="34" charset="-120"/>
              </a:rPr>
              <a:t>轉彎</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280216209"/>
      </p:ext>
    </p:extLst>
  </p:cSld>
  <p:clrMapOvr>
    <a:masterClrMapping/>
  </p:clrMapOvr>
  <mc:AlternateContent xmlns:mc="http://schemas.openxmlformats.org/markup-compatibility/2006">
    <mc:Choice xmlns:p14="http://schemas.microsoft.com/office/powerpoint/2010/main" Requires="p14">
      <p:transition spd="med" p14:dur="700" advClick="0" advTm="500">
        <p:fade/>
      </p:transition>
    </mc:Choice>
    <mc:Fallback>
      <p:transition spd="med" advClick="0" advTm="5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94F669-7C73-A2AB-3517-02B3412296F7}"/>
            </a:ext>
          </a:extLst>
        </p:cNvPr>
        <p:cNvGrpSpPr/>
        <p:nvPr/>
      </p:nvGrpSpPr>
      <p:grpSpPr>
        <a:xfrm>
          <a:off x="0" y="0"/>
          <a:ext cx="0" cy="0"/>
          <a:chOff x="0" y="0"/>
          <a:chExt cx="0" cy="0"/>
        </a:xfrm>
      </p:grpSpPr>
      <p:sp>
        <p:nvSpPr>
          <p:cNvPr id="2" name="文字方塊 1">
            <a:extLst>
              <a:ext uri="{FF2B5EF4-FFF2-40B4-BE49-F238E27FC236}">
                <a16:creationId xmlns:a16="http://schemas.microsoft.com/office/drawing/2014/main" id="{454AECE0-219A-8A4E-4758-1548E472ECB6}"/>
              </a:ext>
            </a:extLst>
          </p:cNvPr>
          <p:cNvSpPr txBox="1"/>
          <p:nvPr/>
        </p:nvSpPr>
        <p:spPr>
          <a:xfrm>
            <a:off x="890087" y="2524050"/>
            <a:ext cx="10411826" cy="1815882"/>
          </a:xfrm>
          <a:prstGeom prst="rect">
            <a:avLst/>
          </a:prstGeom>
          <a:noFill/>
        </p:spPr>
        <p:txBody>
          <a:bodyPr wrap="none" rtlCol="0">
            <a:spAutoFit/>
          </a:bodyPr>
          <a:lstStyle/>
          <a:p>
            <a:pPr algn="ctr"/>
            <a:r>
              <a:rPr lang="en-US" sz="6000" b="0" i="0" u="none" strike="noStrike" dirty="0">
                <a:solidFill>
                  <a:schemeClr val="bg1"/>
                </a:solidFill>
                <a:effectLst/>
                <a:latin typeface="OCR A Extended" panose="02010509020102010303" pitchFamily="50" charset="0"/>
              </a:rPr>
              <a:t>2025/12/31 10:24 P.M. </a:t>
            </a:r>
          </a:p>
          <a:p>
            <a:pPr algn="ctr"/>
            <a:endParaRPr lang="en-US" sz="2000" b="0" i="0" u="none" strike="noStrike" dirty="0">
              <a:solidFill>
                <a:schemeClr val="bg1"/>
              </a:solidFill>
              <a:effectLst/>
              <a:latin typeface="OCR A Extended" panose="02010509020102010303" pitchFamily="50" charset="0"/>
            </a:endParaRPr>
          </a:p>
          <a:p>
            <a:pPr algn="ctr"/>
            <a:r>
              <a:rPr lang="en-US" sz="3200" b="0" i="0" u="none" strike="noStrike" dirty="0">
                <a:solidFill>
                  <a:schemeClr val="bg1"/>
                </a:solidFill>
                <a:effectLst/>
                <a:latin typeface="OCR A Extended" panose="02010509020102010303" pitchFamily="50" charset="0"/>
              </a:rPr>
              <a:t>UNIX TIMESTAMP: 1767191050</a:t>
            </a:r>
            <a:endParaRPr lang="en-US" sz="3200" dirty="0">
              <a:solidFill>
                <a:schemeClr val="bg1"/>
              </a:solidFill>
              <a:latin typeface="OCR A Extended" panose="02010509020102010303" pitchFamily="50" charset="0"/>
            </a:endParaRPr>
          </a:p>
        </p:txBody>
      </p:sp>
      <p:sp>
        <p:nvSpPr>
          <p:cNvPr id="3" name="文字方塊 2">
            <a:extLst>
              <a:ext uri="{FF2B5EF4-FFF2-40B4-BE49-F238E27FC236}">
                <a16:creationId xmlns:a16="http://schemas.microsoft.com/office/drawing/2014/main" id="{A489A287-3407-7E59-85EA-0967199137E5}"/>
              </a:ext>
            </a:extLst>
          </p:cNvPr>
          <p:cNvSpPr txBox="1"/>
          <p:nvPr/>
        </p:nvSpPr>
        <p:spPr>
          <a:xfrm>
            <a:off x="890087" y="2524050"/>
            <a:ext cx="10411826" cy="1815882"/>
          </a:xfrm>
          <a:prstGeom prst="rect">
            <a:avLst/>
          </a:prstGeom>
          <a:noFill/>
        </p:spPr>
        <p:txBody>
          <a:bodyPr wrap="none" rtlCol="0">
            <a:spAutoFit/>
          </a:bodyPr>
          <a:lstStyle/>
          <a:p>
            <a:pPr algn="ctr"/>
            <a:r>
              <a:rPr lang="en-US" sz="6000" b="0" i="0" u="none" strike="noStrike" dirty="0">
                <a:solidFill>
                  <a:schemeClr val="bg1"/>
                </a:solidFill>
                <a:effectLst/>
                <a:latin typeface="OCR A Extended" panose="02010509020102010303" pitchFamily="50" charset="0"/>
              </a:rPr>
              <a:t>2025/12/31 10:24 P.M. </a:t>
            </a:r>
          </a:p>
          <a:p>
            <a:pPr algn="ctr"/>
            <a:endParaRPr lang="en-US" sz="2000" b="0" i="0" u="none" strike="noStrike" dirty="0">
              <a:solidFill>
                <a:schemeClr val="bg1"/>
              </a:solidFill>
              <a:effectLst/>
              <a:latin typeface="OCR A Extended" panose="02010509020102010303" pitchFamily="50" charset="0"/>
            </a:endParaRPr>
          </a:p>
          <a:p>
            <a:pPr algn="ctr"/>
            <a:r>
              <a:rPr lang="en-US" sz="3200" b="0" i="0" u="none" strike="noStrike" dirty="0">
                <a:solidFill>
                  <a:schemeClr val="bg1"/>
                </a:solidFill>
                <a:effectLst/>
                <a:latin typeface="OCR A Extended" panose="02010509020102010303" pitchFamily="50" charset="0"/>
              </a:rPr>
              <a:t>UNIX TIMESTAMP: 176719105</a:t>
            </a:r>
            <a:r>
              <a:rPr lang="en-US" altLang="zh-TW" sz="3200" b="0" i="0" u="none" strike="noStrike" dirty="0">
                <a:solidFill>
                  <a:schemeClr val="bg1"/>
                </a:solidFill>
                <a:effectLst/>
                <a:latin typeface="OCR A Extended" panose="02010509020102010303" pitchFamily="50" charset="0"/>
              </a:rPr>
              <a:t>1</a:t>
            </a:r>
            <a:endParaRPr lang="en-US" sz="3200" dirty="0">
              <a:solidFill>
                <a:schemeClr val="bg1"/>
              </a:solidFill>
              <a:latin typeface="OCR A Extended" panose="02010509020102010303" pitchFamily="50" charset="0"/>
            </a:endParaRPr>
          </a:p>
        </p:txBody>
      </p:sp>
      <p:sp>
        <p:nvSpPr>
          <p:cNvPr id="4" name="文字方塊 3">
            <a:extLst>
              <a:ext uri="{FF2B5EF4-FFF2-40B4-BE49-F238E27FC236}">
                <a16:creationId xmlns:a16="http://schemas.microsoft.com/office/drawing/2014/main" id="{9E3DCB27-D22D-CF46-41AB-96BC51CC02BC}"/>
              </a:ext>
            </a:extLst>
          </p:cNvPr>
          <p:cNvSpPr txBox="1"/>
          <p:nvPr/>
        </p:nvSpPr>
        <p:spPr>
          <a:xfrm>
            <a:off x="890087" y="2524050"/>
            <a:ext cx="10411826" cy="1815882"/>
          </a:xfrm>
          <a:prstGeom prst="rect">
            <a:avLst/>
          </a:prstGeom>
          <a:noFill/>
        </p:spPr>
        <p:txBody>
          <a:bodyPr wrap="none" rtlCol="0">
            <a:spAutoFit/>
          </a:bodyPr>
          <a:lstStyle/>
          <a:p>
            <a:pPr algn="ctr"/>
            <a:r>
              <a:rPr lang="en-US" sz="6000" b="0" i="0" u="none" strike="noStrike" dirty="0">
                <a:solidFill>
                  <a:schemeClr val="bg1"/>
                </a:solidFill>
                <a:effectLst/>
                <a:latin typeface="OCR A Extended" panose="02010509020102010303" pitchFamily="50" charset="0"/>
              </a:rPr>
              <a:t>2025/12/31 10:24 P.M. </a:t>
            </a:r>
          </a:p>
          <a:p>
            <a:pPr algn="ctr"/>
            <a:endParaRPr lang="en-US" sz="2000" b="0" i="0" u="none" strike="noStrike" dirty="0">
              <a:solidFill>
                <a:schemeClr val="bg1"/>
              </a:solidFill>
              <a:effectLst/>
              <a:latin typeface="OCR A Extended" panose="02010509020102010303" pitchFamily="50" charset="0"/>
            </a:endParaRPr>
          </a:p>
          <a:p>
            <a:pPr algn="ctr"/>
            <a:r>
              <a:rPr lang="en-US" sz="3200" b="0" i="0" u="none" strike="noStrike" dirty="0">
                <a:solidFill>
                  <a:schemeClr val="bg1"/>
                </a:solidFill>
                <a:effectLst/>
                <a:latin typeface="OCR A Extended" panose="02010509020102010303" pitchFamily="50" charset="0"/>
              </a:rPr>
              <a:t>UNIX TIMESTAMP: 176719105</a:t>
            </a:r>
            <a:r>
              <a:rPr lang="en-US" altLang="zh-TW" sz="3200" dirty="0">
                <a:solidFill>
                  <a:schemeClr val="bg1"/>
                </a:solidFill>
                <a:latin typeface="OCR A Extended" panose="02010509020102010303" pitchFamily="50" charset="0"/>
              </a:rPr>
              <a:t>2</a:t>
            </a:r>
            <a:endParaRPr lang="en-US" sz="3200" dirty="0">
              <a:solidFill>
                <a:schemeClr val="bg1"/>
              </a:solidFill>
              <a:latin typeface="OCR A Extended" panose="02010509020102010303" pitchFamily="50" charset="0"/>
            </a:endParaRPr>
          </a:p>
        </p:txBody>
      </p:sp>
      <p:sp>
        <p:nvSpPr>
          <p:cNvPr id="5" name="文字方塊 4">
            <a:extLst>
              <a:ext uri="{FF2B5EF4-FFF2-40B4-BE49-F238E27FC236}">
                <a16:creationId xmlns:a16="http://schemas.microsoft.com/office/drawing/2014/main" id="{5934E00E-B609-E8DF-3B6B-1F06BB0A80FD}"/>
              </a:ext>
            </a:extLst>
          </p:cNvPr>
          <p:cNvSpPr txBox="1"/>
          <p:nvPr/>
        </p:nvSpPr>
        <p:spPr>
          <a:xfrm>
            <a:off x="890087" y="2521059"/>
            <a:ext cx="10411826" cy="1815882"/>
          </a:xfrm>
          <a:prstGeom prst="rect">
            <a:avLst/>
          </a:prstGeom>
          <a:noFill/>
        </p:spPr>
        <p:txBody>
          <a:bodyPr wrap="none" rtlCol="0">
            <a:spAutoFit/>
          </a:bodyPr>
          <a:lstStyle/>
          <a:p>
            <a:pPr algn="ctr"/>
            <a:r>
              <a:rPr lang="en-US" sz="6000" b="0" i="0" u="none" strike="noStrike" dirty="0">
                <a:solidFill>
                  <a:schemeClr val="bg1"/>
                </a:solidFill>
                <a:effectLst/>
                <a:latin typeface="OCR A Extended" panose="02010509020102010303" pitchFamily="50" charset="0"/>
              </a:rPr>
              <a:t>2025/12/31 10:24 P.M. </a:t>
            </a:r>
          </a:p>
          <a:p>
            <a:pPr algn="ctr"/>
            <a:endParaRPr lang="en-US" sz="2000" b="0" i="0" u="none" strike="noStrike" dirty="0">
              <a:solidFill>
                <a:schemeClr val="bg1"/>
              </a:solidFill>
              <a:effectLst/>
              <a:latin typeface="OCR A Extended" panose="02010509020102010303" pitchFamily="50" charset="0"/>
            </a:endParaRPr>
          </a:p>
          <a:p>
            <a:pPr algn="ctr"/>
            <a:r>
              <a:rPr lang="en-US" sz="3200" b="0" i="0" u="none" strike="noStrike" dirty="0">
                <a:solidFill>
                  <a:schemeClr val="bg1"/>
                </a:solidFill>
                <a:effectLst/>
                <a:latin typeface="OCR A Extended" panose="02010509020102010303" pitchFamily="50" charset="0"/>
              </a:rPr>
              <a:t>UNIX TIMESTAMP: 176719105</a:t>
            </a:r>
            <a:r>
              <a:rPr lang="en-US" altLang="zh-TW" sz="3200" dirty="0">
                <a:solidFill>
                  <a:schemeClr val="bg1"/>
                </a:solidFill>
                <a:latin typeface="OCR A Extended" panose="02010509020102010303" pitchFamily="50" charset="0"/>
              </a:rPr>
              <a:t>3</a:t>
            </a:r>
            <a:endParaRPr lang="en-US" sz="3200" dirty="0">
              <a:solidFill>
                <a:schemeClr val="bg1"/>
              </a:solidFill>
              <a:latin typeface="OCR A Extended" panose="02010509020102010303" pitchFamily="50" charset="0"/>
            </a:endParaRPr>
          </a:p>
        </p:txBody>
      </p:sp>
    </p:spTree>
    <p:extLst>
      <p:ext uri="{BB962C8B-B14F-4D97-AF65-F5344CB8AC3E}">
        <p14:creationId xmlns:p14="http://schemas.microsoft.com/office/powerpoint/2010/main" val="3285525717"/>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ntr" presetSubtype="0" fill="hold" grpId="0" nodeType="withEffect">
                                  <p:stCondLst>
                                    <p:cond delay="1000"/>
                                  </p:stCondLst>
                                  <p:childTnLst>
                                    <p:set>
                                      <p:cBhvr>
                                        <p:cTn id="8" dur="1" fill="hold">
                                          <p:stCondLst>
                                            <p:cond delay="0"/>
                                          </p:stCondLst>
                                        </p:cTn>
                                        <p:tgtEl>
                                          <p:spTgt spid="3"/>
                                        </p:tgtEl>
                                        <p:attrNameLst>
                                          <p:attrName>style.visibility</p:attrName>
                                        </p:attrNameLst>
                                      </p:cBhvr>
                                      <p:to>
                                        <p:strVal val="visible"/>
                                      </p:to>
                                    </p:set>
                                  </p:childTnLst>
                                </p:cTn>
                              </p:par>
                            </p:childTnLst>
                          </p:cTn>
                        </p:par>
                        <p:par>
                          <p:cTn id="9" fill="hold">
                            <p:stCondLst>
                              <p:cond delay="1000"/>
                            </p:stCondLst>
                            <p:childTnLst>
                              <p:par>
                                <p:cTn id="10" presetID="1" presetClass="exit" presetSubtype="0" fill="hold" grpId="1" nodeType="afterEffect">
                                  <p:stCondLst>
                                    <p:cond delay="1000"/>
                                  </p:stCondLst>
                                  <p:childTnLst>
                                    <p:set>
                                      <p:cBhvr>
                                        <p:cTn id="11" dur="1" fill="hold">
                                          <p:stCondLst>
                                            <p:cond delay="0"/>
                                          </p:stCondLst>
                                        </p:cTn>
                                        <p:tgtEl>
                                          <p:spTgt spid="3"/>
                                        </p:tgtEl>
                                        <p:attrNameLst>
                                          <p:attrName>style.visibility</p:attrName>
                                        </p:attrNameLst>
                                      </p:cBhvr>
                                      <p:to>
                                        <p:strVal val="hidden"/>
                                      </p:to>
                                    </p:set>
                                  </p:childTnLst>
                                </p:cTn>
                              </p:par>
                              <p:par>
                                <p:cTn id="12" presetID="1" presetClass="entr" presetSubtype="0" fill="hold" grpId="0" nodeType="withEffect">
                                  <p:stCondLst>
                                    <p:cond delay="1000"/>
                                  </p:stCondLst>
                                  <p:childTnLst>
                                    <p:set>
                                      <p:cBhvr>
                                        <p:cTn id="13" dur="1" fill="hold">
                                          <p:stCondLst>
                                            <p:cond delay="0"/>
                                          </p:stCondLst>
                                        </p:cTn>
                                        <p:tgtEl>
                                          <p:spTgt spid="4"/>
                                        </p:tgtEl>
                                        <p:attrNameLst>
                                          <p:attrName>style.visibility</p:attrName>
                                        </p:attrNameLst>
                                      </p:cBhvr>
                                      <p:to>
                                        <p:strVal val="visible"/>
                                      </p:to>
                                    </p:set>
                                  </p:childTnLst>
                                </p:cTn>
                              </p:par>
                            </p:childTnLst>
                          </p:cTn>
                        </p:par>
                        <p:par>
                          <p:cTn id="14" fill="hold">
                            <p:stCondLst>
                              <p:cond delay="2000"/>
                            </p:stCondLst>
                            <p:childTnLst>
                              <p:par>
                                <p:cTn id="15" presetID="1" presetClass="exit" presetSubtype="0" fill="hold" grpId="2" nodeType="afterEffect">
                                  <p:stCondLst>
                                    <p:cond delay="1000"/>
                                  </p:stCondLst>
                                  <p:childTnLst>
                                    <p:set>
                                      <p:cBhvr>
                                        <p:cTn id="16" dur="1" fill="hold">
                                          <p:stCondLst>
                                            <p:cond delay="0"/>
                                          </p:stCondLst>
                                        </p:cTn>
                                        <p:tgtEl>
                                          <p:spTgt spid="4"/>
                                        </p:tgtEl>
                                        <p:attrNameLst>
                                          <p:attrName>style.visibility</p:attrName>
                                        </p:attrNameLst>
                                      </p:cBhvr>
                                      <p:to>
                                        <p:strVal val="hidden"/>
                                      </p:to>
                                    </p:set>
                                  </p:childTnLst>
                                </p:cTn>
                              </p:par>
                              <p:par>
                                <p:cTn id="17" presetID="1" presetClass="entr" presetSubtype="0" fill="hold" grpId="0" nodeType="withEffect">
                                  <p:stCondLst>
                                    <p:cond delay="100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 grpId="1"/>
      <p:bldP spid="4" grpId="0"/>
      <p:bldP spid="4" grpId="2"/>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8FDE9E-9970-CD29-1D3A-2476877B82C4}"/>
            </a:ext>
          </a:extLst>
        </p:cNvPr>
        <p:cNvGrpSpPr/>
        <p:nvPr/>
      </p:nvGrpSpPr>
      <p:grpSpPr>
        <a:xfrm>
          <a:off x="0" y="0"/>
          <a:ext cx="0" cy="0"/>
          <a:chOff x="0" y="0"/>
          <a:chExt cx="0" cy="0"/>
        </a:xfrm>
      </p:grpSpPr>
      <p:pic>
        <p:nvPicPr>
          <p:cNvPr id="7" name="圖片 6">
            <a:extLst>
              <a:ext uri="{FF2B5EF4-FFF2-40B4-BE49-F238E27FC236}">
                <a16:creationId xmlns:a16="http://schemas.microsoft.com/office/drawing/2014/main" id="{12033C54-E00D-9998-01C7-C5466DC30C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2" name="文字方塊 1">
            <a:extLst>
              <a:ext uri="{FF2B5EF4-FFF2-40B4-BE49-F238E27FC236}">
                <a16:creationId xmlns:a16="http://schemas.microsoft.com/office/drawing/2014/main" id="{F3D27C0A-3DBA-9F18-31B8-5CBCEFA00AAF}"/>
              </a:ext>
            </a:extLst>
          </p:cNvPr>
          <p:cNvSpPr txBox="1"/>
          <p:nvPr/>
        </p:nvSpPr>
        <p:spPr>
          <a:xfrm>
            <a:off x="0" y="6488668"/>
            <a:ext cx="6096000" cy="369332"/>
          </a:xfrm>
          <a:prstGeom prst="rect">
            <a:avLst/>
          </a:prstGeom>
          <a:noFill/>
        </p:spPr>
        <p:txBody>
          <a:bodyPr wrap="square">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6</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 </a:t>
            </a:r>
            <a:r>
              <a:rPr lang="zh-TW" altLang="en-US" b="1" dirty="0">
                <a:solidFill>
                  <a:schemeClr val="bg1"/>
                </a:solidFill>
                <a:latin typeface="微軟正黑體" panose="020B0604030504040204" pitchFamily="34" charset="-120"/>
                <a:ea typeface="微軟正黑體" panose="020B0604030504040204" pitchFamily="34" charset="-120"/>
              </a:rPr>
              <a:t>轉彎</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467831928"/>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xit" presetSubtype="8" fill="hold" nodeType="withEffect">
                                  <p:stCondLst>
                                    <p:cond delay="0"/>
                                  </p:stCondLst>
                                  <p:childTnLst>
                                    <p:animEffect transition="out" filter="wheel(8)">
                                      <p:cBhvr>
                                        <p:cTn id="6" dur="750"/>
                                        <p:tgtEl>
                                          <p:spTgt spid="7"/>
                                        </p:tgtEl>
                                      </p:cBhvr>
                                    </p:animEffect>
                                    <p:set>
                                      <p:cBhvr>
                                        <p:cTn id="7" dur="1" fill="hold">
                                          <p:stCondLst>
                                            <p:cond delay="749"/>
                                          </p:stCondLst>
                                        </p:cTn>
                                        <p:tgtEl>
                                          <p:spTgt spid="7"/>
                                        </p:tgtEl>
                                        <p:attrNameLst>
                                          <p:attrName>style.visibility</p:attrName>
                                        </p:attrNameLst>
                                      </p:cBhvr>
                                      <p:to>
                                        <p:strVal val="hidden"/>
                                      </p:to>
                                    </p:set>
                                  </p:childTnLst>
                                </p:cTn>
                              </p:par>
                              <p:par>
                                <p:cTn id="8" presetID="53" presetClass="exit" presetSubtype="32" fill="hold" nodeType="withEffect">
                                  <p:stCondLst>
                                    <p:cond delay="0"/>
                                  </p:stCondLst>
                                  <p:childTnLst>
                                    <p:anim calcmode="lin" valueType="num">
                                      <p:cBhvr>
                                        <p:cTn id="9" dur="750"/>
                                        <p:tgtEl>
                                          <p:spTgt spid="7"/>
                                        </p:tgtEl>
                                        <p:attrNameLst>
                                          <p:attrName>ppt_w</p:attrName>
                                        </p:attrNameLst>
                                      </p:cBhvr>
                                      <p:tavLst>
                                        <p:tav tm="0">
                                          <p:val>
                                            <p:strVal val="ppt_w"/>
                                          </p:val>
                                        </p:tav>
                                        <p:tav tm="100000">
                                          <p:val>
                                            <p:fltVal val="0"/>
                                          </p:val>
                                        </p:tav>
                                      </p:tavLst>
                                    </p:anim>
                                    <p:anim calcmode="lin" valueType="num">
                                      <p:cBhvr>
                                        <p:cTn id="10" dur="750"/>
                                        <p:tgtEl>
                                          <p:spTgt spid="7"/>
                                        </p:tgtEl>
                                        <p:attrNameLst>
                                          <p:attrName>ppt_h</p:attrName>
                                        </p:attrNameLst>
                                      </p:cBhvr>
                                      <p:tavLst>
                                        <p:tav tm="0">
                                          <p:val>
                                            <p:strVal val="ppt_h"/>
                                          </p:val>
                                        </p:tav>
                                        <p:tav tm="100000">
                                          <p:val>
                                            <p:fltVal val="0"/>
                                          </p:val>
                                        </p:tav>
                                      </p:tavLst>
                                    </p:anim>
                                    <p:animEffect transition="out" filter="fade">
                                      <p:cBhvr>
                                        <p:cTn id="11" dur="750"/>
                                        <p:tgtEl>
                                          <p:spTgt spid="7"/>
                                        </p:tgtEl>
                                      </p:cBhvr>
                                    </p:animEffect>
                                    <p:set>
                                      <p:cBhvr>
                                        <p:cTn id="12" dur="1" fill="hold">
                                          <p:stCondLst>
                                            <p:cond delay="74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DDF144-EC8B-2D33-171B-9FDDFF48BC74}"/>
            </a:ext>
          </a:extLst>
        </p:cNvPr>
        <p:cNvGrpSpPr/>
        <p:nvPr/>
      </p:nvGrpSpPr>
      <p:grpSpPr>
        <a:xfrm>
          <a:off x="0" y="0"/>
          <a:ext cx="0" cy="0"/>
          <a:chOff x="0" y="0"/>
          <a:chExt cx="0" cy="0"/>
        </a:xfrm>
      </p:grpSpPr>
      <p:sp>
        <p:nvSpPr>
          <p:cNvPr id="2" name="文字方塊 1">
            <a:extLst>
              <a:ext uri="{FF2B5EF4-FFF2-40B4-BE49-F238E27FC236}">
                <a16:creationId xmlns:a16="http://schemas.microsoft.com/office/drawing/2014/main" id="{E72E9E3F-1E5C-83BB-B2C0-DBE99CE3C038}"/>
              </a:ext>
            </a:extLst>
          </p:cNvPr>
          <p:cNvSpPr txBox="1"/>
          <p:nvPr/>
        </p:nvSpPr>
        <p:spPr>
          <a:xfrm>
            <a:off x="0" y="6488668"/>
            <a:ext cx="6096000" cy="369332"/>
          </a:xfrm>
          <a:prstGeom prst="rect">
            <a:avLst/>
          </a:prstGeom>
          <a:noFill/>
        </p:spPr>
        <p:txBody>
          <a:bodyPr wrap="square">
            <a:spAutoFit/>
          </a:bodyPr>
          <a:lstStyle/>
          <a:p>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7. </a:t>
            </a:r>
            <a:r>
              <a:rPr lang="zh-TW" altLang="en-US" b="1" dirty="0">
                <a:solidFill>
                  <a:schemeClr val="bg1"/>
                </a:solidFill>
                <a:latin typeface="微軟正黑體" panose="020B0604030504040204" pitchFamily="34" charset="-120"/>
                <a:ea typeface="微軟正黑體" panose="020B0604030504040204" pitchFamily="34" charset="-120"/>
              </a:rPr>
              <a:t>結局</a:t>
            </a:r>
            <a:endParaRPr lang="en-US" dirty="0">
              <a:solidFill>
                <a:schemeClr val="bg1"/>
              </a:solidFill>
              <a:latin typeface="微軟正黑體" panose="020B0604030504040204" pitchFamily="34" charset="-120"/>
              <a:ea typeface="微軟正黑體" panose="020B0604030504040204" pitchFamily="34" charset="-120"/>
            </a:endParaRPr>
          </a:p>
        </p:txBody>
      </p:sp>
      <p:sp>
        <p:nvSpPr>
          <p:cNvPr id="3" name="文字方塊 2">
            <a:extLst>
              <a:ext uri="{FF2B5EF4-FFF2-40B4-BE49-F238E27FC236}">
                <a16:creationId xmlns:a16="http://schemas.microsoft.com/office/drawing/2014/main" id="{DC6C24B2-90FF-5FB5-551D-32485372139B}"/>
              </a:ext>
            </a:extLst>
          </p:cNvPr>
          <p:cNvSpPr txBox="1"/>
          <p:nvPr/>
        </p:nvSpPr>
        <p:spPr>
          <a:xfrm>
            <a:off x="890087" y="2524050"/>
            <a:ext cx="10411825" cy="2308324"/>
          </a:xfrm>
          <a:prstGeom prst="rect">
            <a:avLst/>
          </a:prstGeom>
          <a:noFill/>
        </p:spPr>
        <p:txBody>
          <a:bodyPr wrap="none" rtlCol="0">
            <a:spAutoFit/>
          </a:bodyPr>
          <a:lstStyle/>
          <a:p>
            <a:pPr algn="ctr"/>
            <a:r>
              <a:rPr lang="en-US" sz="6000" dirty="0">
                <a:solidFill>
                  <a:schemeClr val="bg1"/>
                </a:solidFill>
                <a:latin typeface="OCR A Extended" panose="02010509020102010303" pitchFamily="50" charset="0"/>
              </a:rPr>
              <a:t>202</a:t>
            </a:r>
            <a:r>
              <a:rPr lang="en-US" altLang="zh-TW" sz="6000" dirty="0">
                <a:solidFill>
                  <a:schemeClr val="bg1"/>
                </a:solidFill>
                <a:latin typeface="OCR A Extended" panose="02010509020102010303" pitchFamily="50" charset="0"/>
              </a:rPr>
              <a:t>6</a:t>
            </a:r>
            <a:r>
              <a:rPr lang="en-US" sz="6000" dirty="0">
                <a:solidFill>
                  <a:schemeClr val="bg1"/>
                </a:solidFill>
                <a:latin typeface="OCR A Extended" panose="02010509020102010303" pitchFamily="50" charset="0"/>
              </a:rPr>
              <a:t>/</a:t>
            </a:r>
            <a:r>
              <a:rPr lang="en-US" altLang="zh-TW" sz="6000" dirty="0">
                <a:solidFill>
                  <a:schemeClr val="bg1"/>
                </a:solidFill>
                <a:latin typeface="OCR A Extended" panose="02010509020102010303" pitchFamily="50" charset="0"/>
              </a:rPr>
              <a:t>01</a:t>
            </a:r>
            <a:r>
              <a:rPr lang="en-US" sz="6000" dirty="0">
                <a:solidFill>
                  <a:schemeClr val="bg1"/>
                </a:solidFill>
                <a:latin typeface="OCR A Extended" panose="02010509020102010303" pitchFamily="50" charset="0"/>
              </a:rPr>
              <a:t>/</a:t>
            </a:r>
            <a:r>
              <a:rPr lang="en-US" altLang="zh-TW" sz="6000" dirty="0">
                <a:solidFill>
                  <a:schemeClr val="bg1"/>
                </a:solidFill>
                <a:latin typeface="OCR A Extended" panose="02010509020102010303" pitchFamily="50" charset="0"/>
              </a:rPr>
              <a:t>01</a:t>
            </a:r>
            <a:r>
              <a:rPr lang="en-US" sz="6000" dirty="0">
                <a:solidFill>
                  <a:schemeClr val="bg1"/>
                </a:solidFill>
                <a:latin typeface="OCR A Extended" panose="02010509020102010303" pitchFamily="50" charset="0"/>
              </a:rPr>
              <a:t> </a:t>
            </a:r>
            <a:r>
              <a:rPr lang="en-US" altLang="zh-TW" sz="6000" dirty="0">
                <a:solidFill>
                  <a:schemeClr val="bg1"/>
                </a:solidFill>
                <a:latin typeface="OCR A Extended" panose="02010509020102010303" pitchFamily="50" charset="0"/>
              </a:rPr>
              <a:t>04</a:t>
            </a:r>
            <a:r>
              <a:rPr lang="en-US" sz="6000" dirty="0">
                <a:solidFill>
                  <a:schemeClr val="bg1"/>
                </a:solidFill>
                <a:latin typeface="OCR A Extended" panose="02010509020102010303" pitchFamily="50" charset="0"/>
              </a:rPr>
              <a:t>:</a:t>
            </a:r>
            <a:r>
              <a:rPr lang="en-US" altLang="zh-TW" sz="6000" dirty="0">
                <a:solidFill>
                  <a:schemeClr val="bg1"/>
                </a:solidFill>
                <a:latin typeface="OCR A Extended" panose="02010509020102010303" pitchFamily="50" charset="0"/>
              </a:rPr>
              <a:t>04</a:t>
            </a:r>
            <a:r>
              <a:rPr lang="en-US" sz="6000" dirty="0">
                <a:solidFill>
                  <a:schemeClr val="bg1"/>
                </a:solidFill>
                <a:latin typeface="OCR A Extended" panose="02010509020102010303" pitchFamily="50" charset="0"/>
              </a:rPr>
              <a:t> P.M. </a:t>
            </a:r>
          </a:p>
          <a:p>
            <a:pPr algn="ctr"/>
            <a:endParaRPr lang="en-US" sz="2000" dirty="0">
              <a:solidFill>
                <a:schemeClr val="bg1"/>
              </a:solidFill>
              <a:latin typeface="OCR A Extended" panose="02010509020102010303" pitchFamily="50" charset="0"/>
            </a:endParaRPr>
          </a:p>
          <a:p>
            <a:pPr algn="ctr"/>
            <a:r>
              <a:rPr lang="en-US" sz="3200" dirty="0">
                <a:solidFill>
                  <a:schemeClr val="bg1"/>
                </a:solidFill>
                <a:latin typeface="OCR A Extended" panose="02010509020102010303" pitchFamily="50" charset="0"/>
              </a:rPr>
              <a:t>UNIX TIMESTAMP: 1767211444</a:t>
            </a:r>
          </a:p>
          <a:p>
            <a:pPr algn="ctr"/>
            <a:endParaRPr lang="en-US" sz="3200" dirty="0">
              <a:solidFill>
                <a:schemeClr val="bg1"/>
              </a:solidFill>
              <a:latin typeface="OCR A Extended" panose="02010509020102010303" pitchFamily="50" charset="0"/>
            </a:endParaRPr>
          </a:p>
        </p:txBody>
      </p:sp>
      <p:sp>
        <p:nvSpPr>
          <p:cNvPr id="4" name="文字方塊 3">
            <a:extLst>
              <a:ext uri="{FF2B5EF4-FFF2-40B4-BE49-F238E27FC236}">
                <a16:creationId xmlns:a16="http://schemas.microsoft.com/office/drawing/2014/main" id="{A6F54BB6-541E-F4C0-6111-03D3871EAC3A}"/>
              </a:ext>
            </a:extLst>
          </p:cNvPr>
          <p:cNvSpPr txBox="1"/>
          <p:nvPr/>
        </p:nvSpPr>
        <p:spPr>
          <a:xfrm>
            <a:off x="890087" y="2521059"/>
            <a:ext cx="10411825" cy="1815882"/>
          </a:xfrm>
          <a:prstGeom prst="rect">
            <a:avLst/>
          </a:prstGeom>
          <a:noFill/>
        </p:spPr>
        <p:txBody>
          <a:bodyPr wrap="none" rtlCol="0">
            <a:spAutoFit/>
          </a:bodyPr>
          <a:lstStyle/>
          <a:p>
            <a:pPr algn="ctr"/>
            <a:r>
              <a:rPr lang="en-US" sz="6000" dirty="0">
                <a:solidFill>
                  <a:schemeClr val="bg1"/>
                </a:solidFill>
                <a:latin typeface="OCR A Extended" panose="02010509020102010303" pitchFamily="50" charset="0"/>
              </a:rPr>
              <a:t>202</a:t>
            </a:r>
            <a:r>
              <a:rPr lang="en-US" altLang="zh-TW" sz="6000" dirty="0">
                <a:solidFill>
                  <a:schemeClr val="bg1"/>
                </a:solidFill>
                <a:latin typeface="OCR A Extended" panose="02010509020102010303" pitchFamily="50" charset="0"/>
              </a:rPr>
              <a:t>6</a:t>
            </a:r>
            <a:r>
              <a:rPr lang="en-US" sz="6000" dirty="0">
                <a:solidFill>
                  <a:schemeClr val="bg1"/>
                </a:solidFill>
                <a:latin typeface="OCR A Extended" panose="02010509020102010303" pitchFamily="50" charset="0"/>
              </a:rPr>
              <a:t>/</a:t>
            </a:r>
            <a:r>
              <a:rPr lang="en-US" altLang="zh-TW" sz="6000" dirty="0">
                <a:solidFill>
                  <a:schemeClr val="bg1"/>
                </a:solidFill>
                <a:latin typeface="OCR A Extended" panose="02010509020102010303" pitchFamily="50" charset="0"/>
              </a:rPr>
              <a:t>01</a:t>
            </a:r>
            <a:r>
              <a:rPr lang="en-US" sz="6000" dirty="0">
                <a:solidFill>
                  <a:schemeClr val="bg1"/>
                </a:solidFill>
                <a:latin typeface="OCR A Extended" panose="02010509020102010303" pitchFamily="50" charset="0"/>
              </a:rPr>
              <a:t>/</a:t>
            </a:r>
            <a:r>
              <a:rPr lang="en-US" altLang="zh-TW" sz="6000" dirty="0">
                <a:solidFill>
                  <a:schemeClr val="bg1"/>
                </a:solidFill>
                <a:latin typeface="OCR A Extended" panose="02010509020102010303" pitchFamily="50" charset="0"/>
              </a:rPr>
              <a:t>01</a:t>
            </a:r>
            <a:r>
              <a:rPr lang="en-US" sz="6000" dirty="0">
                <a:solidFill>
                  <a:schemeClr val="bg1"/>
                </a:solidFill>
                <a:latin typeface="OCR A Extended" panose="02010509020102010303" pitchFamily="50" charset="0"/>
              </a:rPr>
              <a:t> </a:t>
            </a:r>
            <a:r>
              <a:rPr lang="en-US" altLang="zh-TW" sz="6000" dirty="0">
                <a:solidFill>
                  <a:schemeClr val="bg1"/>
                </a:solidFill>
                <a:latin typeface="OCR A Extended" panose="02010509020102010303" pitchFamily="50" charset="0"/>
              </a:rPr>
              <a:t>04</a:t>
            </a:r>
            <a:r>
              <a:rPr lang="en-US" sz="6000" dirty="0">
                <a:solidFill>
                  <a:schemeClr val="bg1"/>
                </a:solidFill>
                <a:latin typeface="OCR A Extended" panose="02010509020102010303" pitchFamily="50" charset="0"/>
              </a:rPr>
              <a:t>:</a:t>
            </a:r>
            <a:r>
              <a:rPr lang="en-US" altLang="zh-TW" sz="6000" dirty="0">
                <a:solidFill>
                  <a:schemeClr val="bg1"/>
                </a:solidFill>
                <a:latin typeface="OCR A Extended" panose="02010509020102010303" pitchFamily="50" charset="0"/>
              </a:rPr>
              <a:t>04</a:t>
            </a:r>
            <a:r>
              <a:rPr lang="en-US" sz="6000" dirty="0">
                <a:solidFill>
                  <a:schemeClr val="bg1"/>
                </a:solidFill>
                <a:latin typeface="OCR A Extended" panose="02010509020102010303" pitchFamily="50" charset="0"/>
              </a:rPr>
              <a:t> P.M. </a:t>
            </a:r>
          </a:p>
          <a:p>
            <a:pPr algn="ctr"/>
            <a:endParaRPr lang="en-US" sz="2000" dirty="0">
              <a:solidFill>
                <a:schemeClr val="bg1"/>
              </a:solidFill>
              <a:latin typeface="OCR A Extended" panose="02010509020102010303" pitchFamily="50" charset="0"/>
            </a:endParaRPr>
          </a:p>
          <a:p>
            <a:pPr algn="ctr"/>
            <a:r>
              <a:rPr lang="en-US" sz="3200" dirty="0">
                <a:solidFill>
                  <a:schemeClr val="bg1"/>
                </a:solidFill>
                <a:latin typeface="OCR A Extended" panose="02010509020102010303" pitchFamily="50" charset="0"/>
              </a:rPr>
              <a:t>UNIX TIMESTAMP: 176721144</a:t>
            </a:r>
            <a:r>
              <a:rPr lang="en-US" altLang="zh-TW" sz="3200" dirty="0">
                <a:solidFill>
                  <a:schemeClr val="bg1"/>
                </a:solidFill>
                <a:latin typeface="OCR A Extended" panose="02010509020102010303" pitchFamily="50" charset="0"/>
              </a:rPr>
              <a:t>5</a:t>
            </a:r>
            <a:endParaRPr lang="en-US" sz="3200" dirty="0">
              <a:solidFill>
                <a:schemeClr val="bg1"/>
              </a:solidFill>
              <a:latin typeface="OCR A Extended" panose="02010509020102010303" pitchFamily="50" charset="0"/>
            </a:endParaRPr>
          </a:p>
        </p:txBody>
      </p:sp>
      <p:sp>
        <p:nvSpPr>
          <p:cNvPr id="5" name="文字方塊 4">
            <a:extLst>
              <a:ext uri="{FF2B5EF4-FFF2-40B4-BE49-F238E27FC236}">
                <a16:creationId xmlns:a16="http://schemas.microsoft.com/office/drawing/2014/main" id="{EB7F38E7-9684-73D8-2BFB-6BF7D13913A0}"/>
              </a:ext>
            </a:extLst>
          </p:cNvPr>
          <p:cNvSpPr txBox="1"/>
          <p:nvPr/>
        </p:nvSpPr>
        <p:spPr>
          <a:xfrm>
            <a:off x="890087" y="2521059"/>
            <a:ext cx="10411826" cy="1815882"/>
          </a:xfrm>
          <a:prstGeom prst="rect">
            <a:avLst/>
          </a:prstGeom>
          <a:noFill/>
        </p:spPr>
        <p:txBody>
          <a:bodyPr wrap="none" rtlCol="0">
            <a:spAutoFit/>
          </a:bodyPr>
          <a:lstStyle/>
          <a:p>
            <a:pPr algn="ctr"/>
            <a:r>
              <a:rPr lang="en-US" sz="6000" b="0" i="0" u="none" strike="noStrike" dirty="0">
                <a:solidFill>
                  <a:schemeClr val="bg1"/>
                </a:solidFill>
                <a:effectLst/>
                <a:latin typeface="OCR A Extended" panose="02010509020102010303" pitchFamily="50" charset="0"/>
              </a:rPr>
              <a:t>202</a:t>
            </a:r>
            <a:r>
              <a:rPr lang="en-US" altLang="zh-TW" sz="6000" b="0" i="0" u="none" strike="noStrike" dirty="0">
                <a:solidFill>
                  <a:schemeClr val="bg1"/>
                </a:solidFill>
                <a:effectLst/>
                <a:latin typeface="OCR A Extended" panose="02010509020102010303" pitchFamily="50" charset="0"/>
              </a:rPr>
              <a:t>6</a:t>
            </a:r>
            <a:r>
              <a:rPr lang="en-US" sz="6000" b="0" i="0" u="none" strike="noStrike" dirty="0">
                <a:solidFill>
                  <a:schemeClr val="bg1"/>
                </a:solidFill>
                <a:effectLst/>
                <a:latin typeface="OCR A Extended" panose="02010509020102010303" pitchFamily="50" charset="0"/>
              </a:rPr>
              <a:t>/</a:t>
            </a:r>
            <a:r>
              <a:rPr lang="en-US" altLang="zh-TW" sz="6000" b="0" i="0" u="none" strike="noStrike" dirty="0">
                <a:solidFill>
                  <a:schemeClr val="bg1"/>
                </a:solidFill>
                <a:effectLst/>
                <a:latin typeface="OCR A Extended" panose="02010509020102010303" pitchFamily="50" charset="0"/>
              </a:rPr>
              <a:t>01</a:t>
            </a:r>
            <a:r>
              <a:rPr lang="en-US" sz="6000" b="0" i="0" u="none" strike="noStrike" dirty="0">
                <a:solidFill>
                  <a:schemeClr val="bg1"/>
                </a:solidFill>
                <a:effectLst/>
                <a:latin typeface="OCR A Extended" panose="02010509020102010303" pitchFamily="50" charset="0"/>
              </a:rPr>
              <a:t>/</a:t>
            </a:r>
            <a:r>
              <a:rPr lang="en-US" altLang="zh-TW" sz="6000" b="0" i="0" u="none" strike="noStrike" dirty="0">
                <a:solidFill>
                  <a:schemeClr val="bg1"/>
                </a:solidFill>
                <a:effectLst/>
                <a:latin typeface="OCR A Extended" panose="02010509020102010303" pitchFamily="50" charset="0"/>
              </a:rPr>
              <a:t>01</a:t>
            </a:r>
            <a:r>
              <a:rPr lang="en-US" sz="6000" b="0" i="0" u="none" strike="noStrike" dirty="0">
                <a:solidFill>
                  <a:schemeClr val="bg1"/>
                </a:solidFill>
                <a:effectLst/>
                <a:latin typeface="OCR A Extended" panose="02010509020102010303" pitchFamily="50" charset="0"/>
              </a:rPr>
              <a:t> </a:t>
            </a:r>
            <a:r>
              <a:rPr lang="en-US" altLang="zh-TW" sz="6000" b="0" i="0" u="none" strike="noStrike" dirty="0">
                <a:solidFill>
                  <a:schemeClr val="bg1"/>
                </a:solidFill>
                <a:effectLst/>
                <a:latin typeface="OCR A Extended" panose="02010509020102010303" pitchFamily="50" charset="0"/>
              </a:rPr>
              <a:t>04</a:t>
            </a:r>
            <a:r>
              <a:rPr lang="en-US" sz="6000" b="0" i="0" u="none" strike="noStrike" dirty="0">
                <a:solidFill>
                  <a:schemeClr val="bg1"/>
                </a:solidFill>
                <a:effectLst/>
                <a:latin typeface="OCR A Extended" panose="02010509020102010303" pitchFamily="50" charset="0"/>
              </a:rPr>
              <a:t>:</a:t>
            </a:r>
            <a:r>
              <a:rPr lang="en-US" altLang="zh-TW" sz="6000" b="0" i="0" u="none" strike="noStrike" dirty="0">
                <a:solidFill>
                  <a:schemeClr val="bg1"/>
                </a:solidFill>
                <a:effectLst/>
                <a:latin typeface="OCR A Extended" panose="02010509020102010303" pitchFamily="50" charset="0"/>
              </a:rPr>
              <a:t>04</a:t>
            </a:r>
            <a:r>
              <a:rPr lang="en-US" sz="6000" b="0" i="0" u="none" strike="noStrike" dirty="0">
                <a:solidFill>
                  <a:schemeClr val="bg1"/>
                </a:solidFill>
                <a:effectLst/>
                <a:latin typeface="OCR A Extended" panose="02010509020102010303" pitchFamily="50" charset="0"/>
              </a:rPr>
              <a:t> P.M. </a:t>
            </a:r>
          </a:p>
          <a:p>
            <a:pPr algn="ctr"/>
            <a:endParaRPr lang="en-US" sz="2000" b="0" i="0" u="none" strike="noStrike" dirty="0">
              <a:solidFill>
                <a:schemeClr val="bg1"/>
              </a:solidFill>
              <a:effectLst/>
              <a:latin typeface="OCR A Extended" panose="02010509020102010303" pitchFamily="50" charset="0"/>
            </a:endParaRPr>
          </a:p>
          <a:p>
            <a:pPr algn="ctr"/>
            <a:r>
              <a:rPr lang="en-US" sz="3200" b="0" i="0" u="none" strike="noStrike" dirty="0">
                <a:solidFill>
                  <a:schemeClr val="bg1"/>
                </a:solidFill>
                <a:effectLst/>
                <a:latin typeface="OCR A Extended" panose="02010509020102010303" pitchFamily="50" charset="0"/>
              </a:rPr>
              <a:t>UNIX TIMESTAMP</a:t>
            </a:r>
            <a:r>
              <a:rPr lang="en-US" sz="3200" dirty="0">
                <a:solidFill>
                  <a:schemeClr val="bg1"/>
                </a:solidFill>
                <a:latin typeface="OCR A Extended" panose="02010509020102010303" pitchFamily="50" charset="0"/>
              </a:rPr>
              <a:t>: 176721144</a:t>
            </a:r>
            <a:r>
              <a:rPr lang="en-US" altLang="zh-TW" sz="3200" dirty="0">
                <a:solidFill>
                  <a:schemeClr val="bg1"/>
                </a:solidFill>
                <a:latin typeface="OCR A Extended" panose="02010509020102010303" pitchFamily="50" charset="0"/>
              </a:rPr>
              <a:t>6</a:t>
            </a:r>
            <a:endParaRPr lang="en-US" sz="3200" dirty="0">
              <a:solidFill>
                <a:schemeClr val="bg1"/>
              </a:solidFill>
              <a:latin typeface="OCR A Extended" panose="02010509020102010303" pitchFamily="50" charset="0"/>
            </a:endParaRPr>
          </a:p>
        </p:txBody>
      </p:sp>
      <p:sp>
        <p:nvSpPr>
          <p:cNvPr id="6" name="文字方塊 5">
            <a:extLst>
              <a:ext uri="{FF2B5EF4-FFF2-40B4-BE49-F238E27FC236}">
                <a16:creationId xmlns:a16="http://schemas.microsoft.com/office/drawing/2014/main" id="{C73D6FD9-FBE1-D361-EA5A-A2030BE44A4E}"/>
              </a:ext>
            </a:extLst>
          </p:cNvPr>
          <p:cNvSpPr txBox="1"/>
          <p:nvPr/>
        </p:nvSpPr>
        <p:spPr>
          <a:xfrm>
            <a:off x="890086" y="2521059"/>
            <a:ext cx="10411825" cy="1815882"/>
          </a:xfrm>
          <a:prstGeom prst="rect">
            <a:avLst/>
          </a:prstGeom>
          <a:noFill/>
        </p:spPr>
        <p:txBody>
          <a:bodyPr wrap="none" rtlCol="0">
            <a:spAutoFit/>
          </a:bodyPr>
          <a:lstStyle/>
          <a:p>
            <a:pPr algn="ctr"/>
            <a:r>
              <a:rPr lang="en-US" sz="6000" dirty="0">
                <a:solidFill>
                  <a:schemeClr val="bg1"/>
                </a:solidFill>
                <a:latin typeface="OCR A Extended" panose="02010509020102010303" pitchFamily="50" charset="0"/>
              </a:rPr>
              <a:t>202</a:t>
            </a:r>
            <a:r>
              <a:rPr lang="en-US" altLang="zh-TW" sz="6000" dirty="0">
                <a:solidFill>
                  <a:schemeClr val="bg1"/>
                </a:solidFill>
                <a:latin typeface="OCR A Extended" panose="02010509020102010303" pitchFamily="50" charset="0"/>
              </a:rPr>
              <a:t>6</a:t>
            </a:r>
            <a:r>
              <a:rPr lang="en-US" sz="6000" dirty="0">
                <a:solidFill>
                  <a:schemeClr val="bg1"/>
                </a:solidFill>
                <a:latin typeface="OCR A Extended" panose="02010509020102010303" pitchFamily="50" charset="0"/>
              </a:rPr>
              <a:t>/</a:t>
            </a:r>
            <a:r>
              <a:rPr lang="en-US" altLang="zh-TW" sz="6000" dirty="0">
                <a:solidFill>
                  <a:schemeClr val="bg1"/>
                </a:solidFill>
                <a:latin typeface="OCR A Extended" panose="02010509020102010303" pitchFamily="50" charset="0"/>
              </a:rPr>
              <a:t>01</a:t>
            </a:r>
            <a:r>
              <a:rPr lang="en-US" sz="6000" dirty="0">
                <a:solidFill>
                  <a:schemeClr val="bg1"/>
                </a:solidFill>
                <a:latin typeface="OCR A Extended" panose="02010509020102010303" pitchFamily="50" charset="0"/>
              </a:rPr>
              <a:t>/</a:t>
            </a:r>
            <a:r>
              <a:rPr lang="en-US" altLang="zh-TW" sz="6000" dirty="0">
                <a:solidFill>
                  <a:schemeClr val="bg1"/>
                </a:solidFill>
                <a:latin typeface="OCR A Extended" panose="02010509020102010303" pitchFamily="50" charset="0"/>
              </a:rPr>
              <a:t>01</a:t>
            </a:r>
            <a:r>
              <a:rPr lang="en-US" sz="6000" dirty="0">
                <a:solidFill>
                  <a:schemeClr val="bg1"/>
                </a:solidFill>
                <a:latin typeface="OCR A Extended" panose="02010509020102010303" pitchFamily="50" charset="0"/>
              </a:rPr>
              <a:t> </a:t>
            </a:r>
            <a:r>
              <a:rPr lang="en-US" altLang="zh-TW" sz="6000" dirty="0">
                <a:solidFill>
                  <a:schemeClr val="bg1"/>
                </a:solidFill>
                <a:latin typeface="OCR A Extended" panose="02010509020102010303" pitchFamily="50" charset="0"/>
              </a:rPr>
              <a:t>04</a:t>
            </a:r>
            <a:r>
              <a:rPr lang="en-US" sz="6000" dirty="0">
                <a:solidFill>
                  <a:schemeClr val="bg1"/>
                </a:solidFill>
                <a:latin typeface="OCR A Extended" panose="02010509020102010303" pitchFamily="50" charset="0"/>
              </a:rPr>
              <a:t>:</a:t>
            </a:r>
            <a:r>
              <a:rPr lang="en-US" altLang="zh-TW" sz="6000" dirty="0">
                <a:solidFill>
                  <a:schemeClr val="bg1"/>
                </a:solidFill>
                <a:latin typeface="OCR A Extended" panose="02010509020102010303" pitchFamily="50" charset="0"/>
              </a:rPr>
              <a:t>04</a:t>
            </a:r>
            <a:r>
              <a:rPr lang="en-US" sz="6000" dirty="0">
                <a:solidFill>
                  <a:schemeClr val="bg1"/>
                </a:solidFill>
                <a:latin typeface="OCR A Extended" panose="02010509020102010303" pitchFamily="50" charset="0"/>
              </a:rPr>
              <a:t> P.M. </a:t>
            </a:r>
          </a:p>
          <a:p>
            <a:pPr algn="ctr"/>
            <a:endParaRPr lang="en-US" sz="2000" dirty="0">
              <a:solidFill>
                <a:schemeClr val="bg1"/>
              </a:solidFill>
              <a:latin typeface="OCR A Extended" panose="02010509020102010303" pitchFamily="50" charset="0"/>
            </a:endParaRPr>
          </a:p>
          <a:p>
            <a:pPr algn="ctr"/>
            <a:r>
              <a:rPr lang="en-US" sz="3200" dirty="0">
                <a:solidFill>
                  <a:schemeClr val="bg1"/>
                </a:solidFill>
                <a:latin typeface="OCR A Extended" panose="02010509020102010303" pitchFamily="50" charset="0"/>
              </a:rPr>
              <a:t>UNIX TIMESTAMP: 176721144</a:t>
            </a:r>
            <a:r>
              <a:rPr lang="en-US" altLang="zh-TW" sz="3200" dirty="0">
                <a:solidFill>
                  <a:schemeClr val="bg1"/>
                </a:solidFill>
                <a:latin typeface="OCR A Extended" panose="02010509020102010303" pitchFamily="50" charset="0"/>
              </a:rPr>
              <a:t>7</a:t>
            </a:r>
            <a:endParaRPr lang="en-US" sz="3200" dirty="0">
              <a:solidFill>
                <a:schemeClr val="bg1"/>
              </a:solidFill>
              <a:latin typeface="OCR A Extended" panose="02010509020102010303" pitchFamily="50" charset="0"/>
            </a:endParaRPr>
          </a:p>
        </p:txBody>
      </p:sp>
    </p:spTree>
    <p:extLst>
      <p:ext uri="{BB962C8B-B14F-4D97-AF65-F5344CB8AC3E}">
        <p14:creationId xmlns:p14="http://schemas.microsoft.com/office/powerpoint/2010/main" val="4160844655"/>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grpId="0" nodeType="withEffect">
                                  <p:stCondLst>
                                    <p:cond delay="1000"/>
                                  </p:stCondLst>
                                  <p:childTnLst>
                                    <p:set>
                                      <p:cBhvr>
                                        <p:cTn id="6" dur="1" fill="hold">
                                          <p:stCondLst>
                                            <p:cond delay="0"/>
                                          </p:stCondLst>
                                        </p:cTn>
                                        <p:tgtEl>
                                          <p:spTgt spid="3"/>
                                        </p:tgtEl>
                                        <p:attrNameLst>
                                          <p:attrName>style.visibility</p:attrName>
                                        </p:attrNameLst>
                                      </p:cBhvr>
                                      <p:to>
                                        <p:strVal val="hidden"/>
                                      </p:to>
                                    </p:set>
                                  </p:childTnLst>
                                </p:cTn>
                              </p:par>
                              <p:par>
                                <p:cTn id="7" presetID="1" presetClass="entr" presetSubtype="0" fill="hold" grpId="0" nodeType="withEffect">
                                  <p:stCondLst>
                                    <p:cond delay="1000"/>
                                  </p:stCondLst>
                                  <p:childTnLst>
                                    <p:set>
                                      <p:cBhvr>
                                        <p:cTn id="8" dur="1" fill="hold">
                                          <p:stCondLst>
                                            <p:cond delay="0"/>
                                          </p:stCondLst>
                                        </p:cTn>
                                        <p:tgtEl>
                                          <p:spTgt spid="4"/>
                                        </p:tgtEl>
                                        <p:attrNameLst>
                                          <p:attrName>style.visibility</p:attrName>
                                        </p:attrNameLst>
                                      </p:cBhvr>
                                      <p:to>
                                        <p:strVal val="visible"/>
                                      </p:to>
                                    </p:set>
                                  </p:childTnLst>
                                </p:cTn>
                              </p:par>
                            </p:childTnLst>
                          </p:cTn>
                        </p:par>
                        <p:par>
                          <p:cTn id="9" fill="hold">
                            <p:stCondLst>
                              <p:cond delay="1000"/>
                            </p:stCondLst>
                            <p:childTnLst>
                              <p:par>
                                <p:cTn id="10" presetID="1" presetClass="exit" presetSubtype="0" fill="hold" grpId="1" nodeType="afterEffect">
                                  <p:stCondLst>
                                    <p:cond delay="1000"/>
                                  </p:stCondLst>
                                  <p:childTnLst>
                                    <p:set>
                                      <p:cBhvr>
                                        <p:cTn id="11" dur="1" fill="hold">
                                          <p:stCondLst>
                                            <p:cond delay="0"/>
                                          </p:stCondLst>
                                        </p:cTn>
                                        <p:tgtEl>
                                          <p:spTgt spid="4"/>
                                        </p:tgtEl>
                                        <p:attrNameLst>
                                          <p:attrName>style.visibility</p:attrName>
                                        </p:attrNameLst>
                                      </p:cBhvr>
                                      <p:to>
                                        <p:strVal val="hidden"/>
                                      </p:to>
                                    </p:set>
                                  </p:childTnLst>
                                </p:cTn>
                              </p:par>
                              <p:par>
                                <p:cTn id="12" presetID="1" presetClass="entr" presetSubtype="0" fill="hold" grpId="0" nodeType="withEffect">
                                  <p:stCondLst>
                                    <p:cond delay="1000"/>
                                  </p:stCondLst>
                                  <p:childTnLst>
                                    <p:set>
                                      <p:cBhvr>
                                        <p:cTn id="13" dur="1" fill="hold">
                                          <p:stCondLst>
                                            <p:cond delay="0"/>
                                          </p:stCondLst>
                                        </p:cTn>
                                        <p:tgtEl>
                                          <p:spTgt spid="5"/>
                                        </p:tgtEl>
                                        <p:attrNameLst>
                                          <p:attrName>style.visibility</p:attrName>
                                        </p:attrNameLst>
                                      </p:cBhvr>
                                      <p:to>
                                        <p:strVal val="visible"/>
                                      </p:to>
                                    </p:set>
                                  </p:childTnLst>
                                </p:cTn>
                              </p:par>
                            </p:childTnLst>
                          </p:cTn>
                        </p:par>
                        <p:par>
                          <p:cTn id="14" fill="hold">
                            <p:stCondLst>
                              <p:cond delay="2000"/>
                            </p:stCondLst>
                            <p:childTnLst>
                              <p:par>
                                <p:cTn id="15" presetID="1" presetClass="exit" presetSubtype="0" fill="hold" grpId="1" nodeType="afterEffect">
                                  <p:stCondLst>
                                    <p:cond delay="100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ntr" presetSubtype="0" fill="hold" grpId="0" nodeType="withEffect">
                                  <p:stCondLst>
                                    <p:cond delay="100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 grpId="1"/>
      <p:bldP spid="5" grpId="0"/>
      <p:bldP spid="5" grpId="1"/>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416303-3FC6-CD7C-09BD-B0E5865B38B4}"/>
            </a:ext>
          </a:extLst>
        </p:cNvPr>
        <p:cNvGrpSpPr/>
        <p:nvPr/>
      </p:nvGrpSpPr>
      <p:grpSpPr>
        <a:xfrm>
          <a:off x="0" y="0"/>
          <a:ext cx="0" cy="0"/>
          <a:chOff x="0" y="0"/>
          <a:chExt cx="0" cy="0"/>
        </a:xfrm>
      </p:grpSpPr>
      <p:pic>
        <p:nvPicPr>
          <p:cNvPr id="4" name="圖片 3">
            <a:extLst>
              <a:ext uri="{FF2B5EF4-FFF2-40B4-BE49-F238E27FC236}">
                <a16:creationId xmlns:a16="http://schemas.microsoft.com/office/drawing/2014/main" id="{751E3D22-4E0F-83CB-2F95-BBC3796308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2" name="文字方塊 1">
            <a:extLst>
              <a:ext uri="{FF2B5EF4-FFF2-40B4-BE49-F238E27FC236}">
                <a16:creationId xmlns:a16="http://schemas.microsoft.com/office/drawing/2014/main" id="{BBB84B99-2C04-18E8-52A7-D8ABB2F0B518}"/>
              </a:ext>
            </a:extLst>
          </p:cNvPr>
          <p:cNvSpPr txBox="1"/>
          <p:nvPr/>
        </p:nvSpPr>
        <p:spPr>
          <a:xfrm>
            <a:off x="0" y="6488668"/>
            <a:ext cx="6096000" cy="369332"/>
          </a:xfrm>
          <a:prstGeom prst="rect">
            <a:avLst/>
          </a:prstGeom>
          <a:noFill/>
        </p:spPr>
        <p:txBody>
          <a:bodyPr wrap="square">
            <a:spAutoFit/>
          </a:bodyPr>
          <a:lstStyle/>
          <a:p>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7. </a:t>
            </a:r>
            <a:r>
              <a:rPr lang="zh-TW" altLang="en-US" b="1" dirty="0">
                <a:solidFill>
                  <a:schemeClr val="bg1"/>
                </a:solidFill>
                <a:latin typeface="微軟正黑體" panose="020B0604030504040204" pitchFamily="34" charset="-120"/>
                <a:ea typeface="微軟正黑體" panose="020B0604030504040204" pitchFamily="34" charset="-120"/>
              </a:rPr>
              <a:t>結局</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1899045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D6B7C2-75E9-362F-8C90-F6C16E7C07FE}"/>
            </a:ext>
          </a:extLst>
        </p:cNvPr>
        <p:cNvGrpSpPr/>
        <p:nvPr/>
      </p:nvGrpSpPr>
      <p:grpSpPr>
        <a:xfrm>
          <a:off x="0" y="0"/>
          <a:ext cx="0" cy="0"/>
          <a:chOff x="0" y="0"/>
          <a:chExt cx="0" cy="0"/>
        </a:xfrm>
      </p:grpSpPr>
      <p:pic>
        <p:nvPicPr>
          <p:cNvPr id="5" name="圖片 4">
            <a:extLst>
              <a:ext uri="{FF2B5EF4-FFF2-40B4-BE49-F238E27FC236}">
                <a16:creationId xmlns:a16="http://schemas.microsoft.com/office/drawing/2014/main" id="{7EDE9F6A-ABBE-AB84-6870-2ADF028E40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2" name="文字方塊 1">
            <a:extLst>
              <a:ext uri="{FF2B5EF4-FFF2-40B4-BE49-F238E27FC236}">
                <a16:creationId xmlns:a16="http://schemas.microsoft.com/office/drawing/2014/main" id="{578F6FDF-5347-4D2B-6BD7-82F89CF0C8DC}"/>
              </a:ext>
            </a:extLst>
          </p:cNvPr>
          <p:cNvSpPr txBox="1"/>
          <p:nvPr/>
        </p:nvSpPr>
        <p:spPr>
          <a:xfrm>
            <a:off x="0" y="6488668"/>
            <a:ext cx="6096000" cy="369332"/>
          </a:xfrm>
          <a:prstGeom prst="rect">
            <a:avLst/>
          </a:prstGeom>
          <a:noFill/>
        </p:spPr>
        <p:txBody>
          <a:bodyPr wrap="square">
            <a:spAutoFit/>
          </a:bodyPr>
          <a:lstStyle/>
          <a:p>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7. </a:t>
            </a:r>
            <a:r>
              <a:rPr lang="zh-TW" altLang="en-US" b="1" dirty="0">
                <a:solidFill>
                  <a:schemeClr val="bg1"/>
                </a:solidFill>
                <a:latin typeface="微軟正黑體" panose="020B0604030504040204" pitchFamily="34" charset="-120"/>
                <a:ea typeface="微軟正黑體" panose="020B0604030504040204" pitchFamily="34" charset="-120"/>
              </a:rPr>
              <a:t>結局</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8963296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82369F-3D80-3346-7C16-87AC2EEDCBCD}"/>
            </a:ext>
          </a:extLst>
        </p:cNvPr>
        <p:cNvGrpSpPr/>
        <p:nvPr/>
      </p:nvGrpSpPr>
      <p:grpSpPr>
        <a:xfrm>
          <a:off x="0" y="0"/>
          <a:ext cx="0" cy="0"/>
          <a:chOff x="0" y="0"/>
          <a:chExt cx="0" cy="0"/>
        </a:xfrm>
      </p:grpSpPr>
      <p:sp>
        <p:nvSpPr>
          <p:cNvPr id="2" name="文字方塊 1">
            <a:extLst>
              <a:ext uri="{FF2B5EF4-FFF2-40B4-BE49-F238E27FC236}">
                <a16:creationId xmlns:a16="http://schemas.microsoft.com/office/drawing/2014/main" id="{4634DE7F-875A-05CD-29D1-A85B7DE3D48E}"/>
              </a:ext>
            </a:extLst>
          </p:cNvPr>
          <p:cNvSpPr txBox="1"/>
          <p:nvPr/>
        </p:nvSpPr>
        <p:spPr>
          <a:xfrm>
            <a:off x="0" y="6488668"/>
            <a:ext cx="6096000" cy="369332"/>
          </a:xfrm>
          <a:prstGeom prst="rect">
            <a:avLst/>
          </a:prstGeom>
          <a:noFill/>
        </p:spPr>
        <p:txBody>
          <a:bodyPr wrap="square">
            <a:spAutoFit/>
          </a:bodyPr>
          <a:lstStyle/>
          <a:p>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7. </a:t>
            </a:r>
            <a:r>
              <a:rPr lang="zh-TW" altLang="en-US" b="1" dirty="0">
                <a:solidFill>
                  <a:schemeClr val="bg1"/>
                </a:solidFill>
                <a:latin typeface="微軟正黑體" panose="020B0604030504040204" pitchFamily="34" charset="-120"/>
                <a:ea typeface="微軟正黑體" panose="020B0604030504040204" pitchFamily="34" charset="-120"/>
              </a:rPr>
              <a:t>結局</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6303645"/>
      </p:ext>
    </p:extLst>
  </p:cSld>
  <p:clrMapOvr>
    <a:masterClrMapping/>
  </p:clrMapOvr>
  <mc:AlternateContent xmlns:mc="http://schemas.openxmlformats.org/markup-compatibility/2006">
    <mc:Choice xmlns:p14="http://schemas.microsoft.com/office/powerpoint/2010/main" Requires="p14">
      <p:transition spd="med" p14:dur="700" advClick="0" advTm="1000">
        <p:fade/>
      </p:transition>
    </mc:Choice>
    <mc:Fallback>
      <p:transition spd="med" advClick="0" advTm="100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00702C-B6DA-C3B2-EC6B-CA6A6BD08335}"/>
            </a:ext>
          </a:extLst>
        </p:cNvPr>
        <p:cNvGrpSpPr/>
        <p:nvPr/>
      </p:nvGrpSpPr>
      <p:grpSpPr>
        <a:xfrm>
          <a:off x="0" y="0"/>
          <a:ext cx="0" cy="0"/>
          <a:chOff x="0" y="0"/>
          <a:chExt cx="0" cy="0"/>
        </a:xfrm>
      </p:grpSpPr>
      <p:sp>
        <p:nvSpPr>
          <p:cNvPr id="2" name="文字方塊 1">
            <a:extLst>
              <a:ext uri="{FF2B5EF4-FFF2-40B4-BE49-F238E27FC236}">
                <a16:creationId xmlns:a16="http://schemas.microsoft.com/office/drawing/2014/main" id="{7AC1DCB1-B32E-3CC6-F970-819DA6605A70}"/>
              </a:ext>
            </a:extLst>
          </p:cNvPr>
          <p:cNvSpPr txBox="1"/>
          <p:nvPr/>
        </p:nvSpPr>
        <p:spPr>
          <a:xfrm>
            <a:off x="0" y="6488668"/>
            <a:ext cx="6096000" cy="369332"/>
          </a:xfrm>
          <a:prstGeom prst="rect">
            <a:avLst/>
          </a:prstGeom>
          <a:noFill/>
        </p:spPr>
        <p:txBody>
          <a:bodyPr wrap="square">
            <a:spAutoFit/>
          </a:bodyPr>
          <a:lstStyle/>
          <a:p>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7. </a:t>
            </a:r>
            <a:r>
              <a:rPr lang="zh-TW" altLang="en-US" b="1" dirty="0">
                <a:solidFill>
                  <a:schemeClr val="bg1"/>
                </a:solidFill>
                <a:latin typeface="微軟正黑體" panose="020B0604030504040204" pitchFamily="34" charset="-120"/>
                <a:ea typeface="微軟正黑體" panose="020B0604030504040204" pitchFamily="34" charset="-120"/>
              </a:rPr>
              <a:t>結局</a:t>
            </a:r>
            <a:endParaRPr lang="en-US" dirty="0">
              <a:solidFill>
                <a:schemeClr val="bg1"/>
              </a:solidFill>
              <a:latin typeface="微軟正黑體" panose="020B0604030504040204" pitchFamily="34" charset="-120"/>
              <a:ea typeface="微軟正黑體" panose="020B0604030504040204" pitchFamily="34" charset="-120"/>
            </a:endParaRPr>
          </a:p>
        </p:txBody>
      </p:sp>
      <p:pic>
        <p:nvPicPr>
          <p:cNvPr id="4" name="圖片 3">
            <a:extLst>
              <a:ext uri="{FF2B5EF4-FFF2-40B4-BE49-F238E27FC236}">
                <a16:creationId xmlns:a16="http://schemas.microsoft.com/office/drawing/2014/main" id="{39A39ED9-9A5B-27CC-5633-E42510DEC7AA}"/>
              </a:ext>
            </a:extLst>
          </p:cNvPr>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3190875" y="523875"/>
            <a:ext cx="5810250" cy="5810250"/>
          </a:xfrm>
          <a:prstGeom prst="rect">
            <a:avLst/>
          </a:prstGeom>
        </p:spPr>
      </p:pic>
    </p:spTree>
    <p:extLst>
      <p:ext uri="{BB962C8B-B14F-4D97-AF65-F5344CB8AC3E}">
        <p14:creationId xmlns:p14="http://schemas.microsoft.com/office/powerpoint/2010/main" val="4075840042"/>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F2FE52-F4C1-1C1F-FF87-79683939CCF2}"/>
            </a:ext>
          </a:extLst>
        </p:cNvPr>
        <p:cNvGrpSpPr/>
        <p:nvPr/>
      </p:nvGrpSpPr>
      <p:grpSpPr>
        <a:xfrm>
          <a:off x="0" y="0"/>
          <a:ext cx="0" cy="0"/>
          <a:chOff x="0" y="0"/>
          <a:chExt cx="0" cy="0"/>
        </a:xfrm>
      </p:grpSpPr>
    </p:spTree>
    <p:extLst>
      <p:ext uri="{BB962C8B-B14F-4D97-AF65-F5344CB8AC3E}">
        <p14:creationId xmlns:p14="http://schemas.microsoft.com/office/powerpoint/2010/main" val="22527044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CDAD8-FC0F-E18E-12AE-FC3652A45E63}"/>
            </a:ext>
          </a:extLst>
        </p:cNvPr>
        <p:cNvGrpSpPr/>
        <p:nvPr/>
      </p:nvGrpSpPr>
      <p:grpSpPr>
        <a:xfrm>
          <a:off x="0" y="0"/>
          <a:ext cx="0" cy="0"/>
          <a:chOff x="0" y="0"/>
          <a:chExt cx="0" cy="0"/>
        </a:xfrm>
      </p:grpSpPr>
      <p:sp>
        <p:nvSpPr>
          <p:cNvPr id="5" name="文字方塊 4">
            <a:extLst>
              <a:ext uri="{FF2B5EF4-FFF2-40B4-BE49-F238E27FC236}">
                <a16:creationId xmlns:a16="http://schemas.microsoft.com/office/drawing/2014/main" id="{990982A0-6F2B-2103-C8E9-336A7367F209}"/>
              </a:ext>
            </a:extLst>
          </p:cNvPr>
          <p:cNvSpPr txBox="1"/>
          <p:nvPr/>
        </p:nvSpPr>
        <p:spPr>
          <a:xfrm>
            <a:off x="0" y="6488668"/>
            <a:ext cx="6096000" cy="369332"/>
          </a:xfrm>
          <a:prstGeom prst="rect">
            <a:avLst/>
          </a:prstGeom>
          <a:noFill/>
        </p:spPr>
        <p:txBody>
          <a:bodyPr wrap="square">
            <a:spAutoFit/>
          </a:bodyPr>
          <a:lstStyle/>
          <a:p>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1. </a:t>
            </a:r>
            <a:r>
              <a:rPr lang="zh-TW" altLang="en-US" sz="1800" b="1" i="0" u="none" strike="noStrike" dirty="0">
                <a:solidFill>
                  <a:schemeClr val="bg1"/>
                </a:solidFill>
                <a:effectLst/>
                <a:latin typeface="微軟正黑體" panose="020B0604030504040204" pitchFamily="34" charset="-120"/>
                <a:ea typeface="微軟正黑體" panose="020B0604030504040204" pitchFamily="34" charset="-120"/>
              </a:rPr>
              <a:t>目標</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138005483"/>
      </p:ext>
    </p:extLst>
  </p:cSld>
  <p:clrMapOvr>
    <a:masterClrMapping/>
  </p:clrMapOvr>
  <mc:AlternateContent xmlns:mc="http://schemas.openxmlformats.org/markup-compatibility/2006">
    <mc:Choice xmlns:p14="http://schemas.microsoft.com/office/powerpoint/2010/main" Requires="p14">
      <p:transition spd="med" p14:dur="700" advClick="0" advTm="1000">
        <p:fade/>
      </p:transition>
    </mc:Choice>
    <mc:Fallback>
      <p:transition spd="med" advClick="0" advTm="1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901141-F98E-EA96-C13B-8CFF8F1498CE}"/>
            </a:ext>
          </a:extLst>
        </p:cNvPr>
        <p:cNvGrpSpPr/>
        <p:nvPr/>
      </p:nvGrpSpPr>
      <p:grpSpPr>
        <a:xfrm>
          <a:off x="0" y="0"/>
          <a:ext cx="0" cy="0"/>
          <a:chOff x="0" y="0"/>
          <a:chExt cx="0" cy="0"/>
        </a:xfrm>
      </p:grpSpPr>
      <p:pic>
        <p:nvPicPr>
          <p:cNvPr id="3" name="圖片 2">
            <a:extLst>
              <a:ext uri="{FF2B5EF4-FFF2-40B4-BE49-F238E27FC236}">
                <a16:creationId xmlns:a16="http://schemas.microsoft.com/office/drawing/2014/main" id="{3D7239CE-24DD-7E16-0F32-CC58566EF37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2560"/>
            <a:ext cx="12192000" cy="6832878"/>
          </a:xfrm>
          <a:prstGeom prst="rect">
            <a:avLst/>
          </a:prstGeom>
        </p:spPr>
      </p:pic>
      <p:sp>
        <p:nvSpPr>
          <p:cNvPr id="4" name="文字方塊 3">
            <a:extLst>
              <a:ext uri="{FF2B5EF4-FFF2-40B4-BE49-F238E27FC236}">
                <a16:creationId xmlns:a16="http://schemas.microsoft.com/office/drawing/2014/main" id="{F038A300-3631-9A3F-A0C7-CF1B167A0C0C}"/>
              </a:ext>
            </a:extLst>
          </p:cNvPr>
          <p:cNvSpPr txBox="1"/>
          <p:nvPr/>
        </p:nvSpPr>
        <p:spPr>
          <a:xfrm>
            <a:off x="0" y="6488668"/>
            <a:ext cx="6096000" cy="369332"/>
          </a:xfrm>
          <a:prstGeom prst="rect">
            <a:avLst/>
          </a:prstGeom>
          <a:noFill/>
        </p:spPr>
        <p:txBody>
          <a:bodyPr wrap="square">
            <a:spAutoFit/>
          </a:bodyPr>
          <a:lstStyle/>
          <a:p>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1. </a:t>
            </a:r>
            <a:r>
              <a:rPr lang="zh-TW" altLang="en-US" sz="1800" b="1" i="0" u="none" strike="noStrike" dirty="0">
                <a:solidFill>
                  <a:schemeClr val="bg1"/>
                </a:solidFill>
                <a:effectLst/>
                <a:latin typeface="微軟正黑體" panose="020B0604030504040204" pitchFamily="34" charset="-120"/>
                <a:ea typeface="微軟正黑體" panose="020B0604030504040204" pitchFamily="34" charset="-120"/>
              </a:rPr>
              <a:t>目標</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9326965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97AF27-89F1-465C-F671-51CC780AA2E1}"/>
            </a:ext>
          </a:extLst>
        </p:cNvPr>
        <p:cNvGrpSpPr/>
        <p:nvPr/>
      </p:nvGrpSpPr>
      <p:grpSpPr>
        <a:xfrm>
          <a:off x="0" y="0"/>
          <a:ext cx="0" cy="0"/>
          <a:chOff x="0" y="0"/>
          <a:chExt cx="0" cy="0"/>
        </a:xfrm>
      </p:grpSpPr>
    </p:spTree>
    <p:extLst>
      <p:ext uri="{BB962C8B-B14F-4D97-AF65-F5344CB8AC3E}">
        <p14:creationId xmlns:p14="http://schemas.microsoft.com/office/powerpoint/2010/main" val="2895716221"/>
      </p:ext>
    </p:extLst>
  </p:cSld>
  <p:clrMapOvr>
    <a:masterClrMapping/>
  </p:clrMapOvr>
  <mc:AlternateContent xmlns:mc="http://schemas.openxmlformats.org/markup-compatibility/2006">
    <mc:Choice xmlns:p14="http://schemas.microsoft.com/office/powerpoint/2010/main" Requires="p14">
      <p:transition spd="med" p14:dur="700" advClick="0" advTm="1000">
        <p:fade/>
      </p:transition>
    </mc:Choice>
    <mc:Fallback>
      <p:transition spd="med" advClick="0" advTm="1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A8FCE-2FC5-E638-7FE7-06C13E7AB3C4}"/>
            </a:ext>
          </a:extLst>
        </p:cNvPr>
        <p:cNvGrpSpPr/>
        <p:nvPr/>
      </p:nvGrpSpPr>
      <p:grpSpPr>
        <a:xfrm>
          <a:off x="0" y="0"/>
          <a:ext cx="0" cy="0"/>
          <a:chOff x="0" y="0"/>
          <a:chExt cx="0" cy="0"/>
        </a:xfrm>
      </p:grpSpPr>
      <p:pic>
        <p:nvPicPr>
          <p:cNvPr id="3" name="main-relax">
            <a:hlinkClick r:id="" action="ppaction://media"/>
            <a:extLst>
              <a:ext uri="{FF2B5EF4-FFF2-40B4-BE49-F238E27FC236}">
                <a16:creationId xmlns:a16="http://schemas.microsoft.com/office/drawing/2014/main" id="{F84A844B-9399-368A-C3BB-70F52D8897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14375" y="409575"/>
            <a:ext cx="609600" cy="609600"/>
          </a:xfrm>
          <a:prstGeom prst="rect">
            <a:avLst/>
          </a:prstGeom>
        </p:spPr>
      </p:pic>
      <p:sp>
        <p:nvSpPr>
          <p:cNvPr id="4" name="文字方塊 3">
            <a:extLst>
              <a:ext uri="{FF2B5EF4-FFF2-40B4-BE49-F238E27FC236}">
                <a16:creationId xmlns:a16="http://schemas.microsoft.com/office/drawing/2014/main" id="{B71A2BBC-4C3F-3D7E-08FE-320FE4CE871C}"/>
              </a:ext>
            </a:extLst>
          </p:cNvPr>
          <p:cNvSpPr txBox="1"/>
          <p:nvPr/>
        </p:nvSpPr>
        <p:spPr>
          <a:xfrm>
            <a:off x="0" y="6488668"/>
            <a:ext cx="6096000" cy="369332"/>
          </a:xfrm>
          <a:prstGeom prst="rect">
            <a:avLst/>
          </a:prstGeom>
          <a:noFill/>
        </p:spPr>
        <p:txBody>
          <a:bodyPr wrap="square">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2</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 </a:t>
            </a:r>
            <a:r>
              <a:rPr lang="zh-TW" altLang="en-US" b="1" dirty="0">
                <a:solidFill>
                  <a:schemeClr val="bg1"/>
                </a:solidFill>
                <a:latin typeface="微軟正黑體" panose="020B0604030504040204" pitchFamily="34" charset="-120"/>
                <a:ea typeface="微軟正黑體" panose="020B0604030504040204" pitchFamily="34" charset="-120"/>
              </a:rPr>
              <a:t>阻礙</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40746253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numSld="14"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BE8300-6CA9-C7EF-AF51-C10BB0D07B7F}"/>
            </a:ext>
          </a:extLst>
        </p:cNvPr>
        <p:cNvGrpSpPr/>
        <p:nvPr/>
      </p:nvGrpSpPr>
      <p:grpSpPr>
        <a:xfrm>
          <a:off x="0" y="0"/>
          <a:ext cx="0" cy="0"/>
          <a:chOff x="0" y="0"/>
          <a:chExt cx="0" cy="0"/>
        </a:xfrm>
      </p:grpSpPr>
      <p:pic>
        <p:nvPicPr>
          <p:cNvPr id="3" name="圖片 2">
            <a:extLst>
              <a:ext uri="{FF2B5EF4-FFF2-40B4-BE49-F238E27FC236}">
                <a16:creationId xmlns:a16="http://schemas.microsoft.com/office/drawing/2014/main" id="{66607881-554A-4D8C-4D97-A38FF7A466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32879"/>
          </a:xfrm>
          <a:prstGeom prst="rect">
            <a:avLst/>
          </a:prstGeom>
        </p:spPr>
      </p:pic>
      <p:sp>
        <p:nvSpPr>
          <p:cNvPr id="4" name="文字方塊 3">
            <a:extLst>
              <a:ext uri="{FF2B5EF4-FFF2-40B4-BE49-F238E27FC236}">
                <a16:creationId xmlns:a16="http://schemas.microsoft.com/office/drawing/2014/main" id="{D03A1A6B-98CD-4556-157D-298C7D051A63}"/>
              </a:ext>
            </a:extLst>
          </p:cNvPr>
          <p:cNvSpPr txBox="1"/>
          <p:nvPr/>
        </p:nvSpPr>
        <p:spPr>
          <a:xfrm>
            <a:off x="0" y="6488668"/>
            <a:ext cx="6096000" cy="369332"/>
          </a:xfrm>
          <a:prstGeom prst="rect">
            <a:avLst/>
          </a:prstGeom>
          <a:noFill/>
        </p:spPr>
        <p:txBody>
          <a:bodyPr wrap="square">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2</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 </a:t>
            </a:r>
            <a:r>
              <a:rPr lang="zh-TW" altLang="en-US" b="1" dirty="0">
                <a:solidFill>
                  <a:schemeClr val="bg1"/>
                </a:solidFill>
                <a:latin typeface="微軟正黑體" panose="020B0604030504040204" pitchFamily="34" charset="-120"/>
                <a:ea typeface="微軟正黑體" panose="020B0604030504040204" pitchFamily="34" charset="-120"/>
              </a:rPr>
              <a:t>阻礙</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8087674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33CD6E9B-E674-FAE3-3DCB-236B661DDE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560"/>
            <a:ext cx="12192000" cy="6832879"/>
          </a:xfrm>
          <a:prstGeom prst="rect">
            <a:avLst/>
          </a:prstGeom>
        </p:spPr>
      </p:pic>
      <p:sp>
        <p:nvSpPr>
          <p:cNvPr id="7" name="文字方塊 6">
            <a:extLst>
              <a:ext uri="{FF2B5EF4-FFF2-40B4-BE49-F238E27FC236}">
                <a16:creationId xmlns:a16="http://schemas.microsoft.com/office/drawing/2014/main" id="{D3A4FC6C-4399-0458-34ED-D093571CB248}"/>
              </a:ext>
            </a:extLst>
          </p:cNvPr>
          <p:cNvSpPr txBox="1"/>
          <p:nvPr/>
        </p:nvSpPr>
        <p:spPr>
          <a:xfrm>
            <a:off x="0" y="6488668"/>
            <a:ext cx="6096000" cy="369332"/>
          </a:xfrm>
          <a:prstGeom prst="rect">
            <a:avLst/>
          </a:prstGeom>
          <a:noFill/>
        </p:spPr>
        <p:txBody>
          <a:bodyPr wrap="square">
            <a:spAutoFit/>
          </a:bodyPr>
          <a:lstStyle/>
          <a:p>
            <a:r>
              <a:rPr lang="en-US" altLang="zh-TW" b="1" dirty="0">
                <a:solidFill>
                  <a:schemeClr val="bg1"/>
                </a:solidFill>
                <a:latin typeface="微軟正黑體" panose="020B0604030504040204" pitchFamily="34" charset="-120"/>
                <a:ea typeface="微軟正黑體" panose="020B0604030504040204" pitchFamily="34" charset="-120"/>
              </a:rPr>
              <a:t>2</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 </a:t>
            </a:r>
            <a:r>
              <a:rPr lang="zh-TW" altLang="en-US" b="1" dirty="0">
                <a:solidFill>
                  <a:schemeClr val="bg1"/>
                </a:solidFill>
                <a:latin typeface="微軟正黑體" panose="020B0604030504040204" pitchFamily="34" charset="-120"/>
                <a:ea typeface="微軟正黑體" panose="020B0604030504040204" pitchFamily="34" charset="-120"/>
              </a:rPr>
              <a:t>阻礙</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4811505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759AC7-4A39-8529-B770-F692B533E30B}"/>
            </a:ext>
          </a:extLst>
        </p:cNvPr>
        <p:cNvGrpSpPr/>
        <p:nvPr/>
      </p:nvGrpSpPr>
      <p:grpSpPr>
        <a:xfrm>
          <a:off x="0" y="0"/>
          <a:ext cx="0" cy="0"/>
          <a:chOff x="0" y="0"/>
          <a:chExt cx="0" cy="0"/>
        </a:xfrm>
      </p:grpSpPr>
      <p:sp>
        <p:nvSpPr>
          <p:cNvPr id="3" name="文字方塊 2">
            <a:extLst>
              <a:ext uri="{FF2B5EF4-FFF2-40B4-BE49-F238E27FC236}">
                <a16:creationId xmlns:a16="http://schemas.microsoft.com/office/drawing/2014/main" id="{533CB1CE-68CF-6C87-090A-949B62B81EEA}"/>
              </a:ext>
            </a:extLst>
          </p:cNvPr>
          <p:cNvSpPr txBox="1"/>
          <p:nvPr/>
        </p:nvSpPr>
        <p:spPr>
          <a:xfrm>
            <a:off x="0" y="6488668"/>
            <a:ext cx="6096000" cy="369332"/>
          </a:xfrm>
          <a:prstGeom prst="rect">
            <a:avLst/>
          </a:prstGeom>
          <a:noFill/>
        </p:spPr>
        <p:txBody>
          <a:bodyPr wrap="square">
            <a:spAutoFit/>
          </a:bodyPr>
          <a:lstStyle/>
          <a:p>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3. </a:t>
            </a:r>
            <a:r>
              <a:rPr lang="zh-TW" altLang="en-US" sz="1800" b="1" i="0" u="none" strike="noStrike" dirty="0">
                <a:solidFill>
                  <a:schemeClr val="bg1"/>
                </a:solidFill>
                <a:effectLst/>
                <a:latin typeface="微軟正黑體" panose="020B0604030504040204" pitchFamily="34" charset="-120"/>
                <a:ea typeface="微軟正黑體" panose="020B0604030504040204" pitchFamily="34" charset="-120"/>
              </a:rPr>
              <a:t>努力</a:t>
            </a:r>
            <a:r>
              <a:rPr lang="en-US" altLang="zh-TW" sz="1800" b="1" i="0" u="none" strike="noStrike" dirty="0">
                <a:solidFill>
                  <a:schemeClr val="bg1"/>
                </a:solidFill>
                <a:effectLst/>
                <a:latin typeface="微軟正黑體" panose="020B0604030504040204" pitchFamily="34" charset="-120"/>
                <a:ea typeface="微軟正黑體" panose="020B0604030504040204" pitchFamily="34" charset="-120"/>
              </a:rPr>
              <a:t>/</a:t>
            </a:r>
            <a:r>
              <a:rPr lang="zh-TW" altLang="en-US" sz="1800" b="1" i="0" u="none" strike="noStrike" dirty="0">
                <a:solidFill>
                  <a:schemeClr val="bg1"/>
                </a:solidFill>
                <a:effectLst/>
                <a:latin typeface="微軟正黑體" panose="020B0604030504040204" pitchFamily="34" charset="-120"/>
                <a:ea typeface="微軟正黑體" panose="020B0604030504040204" pitchFamily="34" charset="-120"/>
              </a:rPr>
              <a:t>摸索</a:t>
            </a:r>
            <a:endParaRPr lang="en-US" dirty="0">
              <a:solidFill>
                <a:schemeClr val="bg1"/>
              </a:solidFill>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13861640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1380</TotalTime>
  <Words>1853</Words>
  <Application>Microsoft Office PowerPoint</Application>
  <PresentationFormat>寬螢幕</PresentationFormat>
  <Paragraphs>209</Paragraphs>
  <Slides>26</Slides>
  <Notes>24</Notes>
  <HiddenSlides>0</HiddenSlides>
  <MMClips>3</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26</vt:i4>
      </vt:variant>
    </vt:vector>
  </HeadingPairs>
  <TitlesOfParts>
    <vt:vector size="33" baseType="lpstr">
      <vt:lpstr>微軟正黑體</vt:lpstr>
      <vt:lpstr>Arial</vt:lpstr>
      <vt:lpstr>Calibri</vt:lpstr>
      <vt:lpstr>標楷體</vt:lpstr>
      <vt:lpstr>OCR A Extended</vt:lpstr>
      <vt:lpstr>Calibri Light</vt: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cg</dc:creator>
  <cp:lastModifiedBy>Kalin Lai</cp:lastModifiedBy>
  <cp:revision>149</cp:revision>
  <dcterms:created xsi:type="dcterms:W3CDTF">2024-09-16T08:29:48Z</dcterms:created>
  <dcterms:modified xsi:type="dcterms:W3CDTF">2025-01-02T19:59:27Z</dcterms:modified>
</cp:coreProperties>
</file>

<file path=docProps/thumbnail.jpeg>
</file>